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7" r:id="rId5"/>
    <p:sldId id="282" r:id="rId6"/>
    <p:sldId id="283" r:id="rId7"/>
    <p:sldId id="284" r:id="rId8"/>
    <p:sldId id="285" r:id="rId9"/>
    <p:sldId id="286" r:id="rId10"/>
    <p:sldId id="288" r:id="rId11"/>
    <p:sldId id="289" r:id="rId12"/>
    <p:sldId id="290" r:id="rId13"/>
    <p:sldId id="291" r:id="rId1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6026" autoAdjust="0"/>
  </p:normalViewPr>
  <p:slideViewPr>
    <p:cSldViewPr snapToGrid="0">
      <p:cViewPr varScale="1">
        <p:scale>
          <a:sx n="110" d="100"/>
          <a:sy n="110" d="100"/>
        </p:scale>
        <p:origin x="55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C6BB52-8BAE-4B22-89CF-F1B64EAEBAE9}" type="doc">
      <dgm:prSet loTypeId="urn:microsoft.com/office/officeart/2005/8/layout/hList1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6D877880-4E1B-43B4-8602-162009BF3190}">
      <dgm:prSet phldrT="[Texto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ES" dirty="0"/>
            <a:t>Autoridad Independiente</a:t>
          </a:r>
        </a:p>
      </dgm:t>
    </dgm:pt>
    <dgm:pt modelId="{ACE5EC96-F2AA-44D8-9332-886210DDACEF}" type="parTrans" cxnId="{0E7ADFD9-5004-4771-BF77-EE60AE4B142A}">
      <dgm:prSet/>
      <dgm:spPr/>
      <dgm:t>
        <a:bodyPr/>
        <a:lstStyle/>
        <a:p>
          <a:endParaRPr lang="es-ES"/>
        </a:p>
      </dgm:t>
    </dgm:pt>
    <dgm:pt modelId="{3DFA9417-0126-44B5-8D6E-7C8903EAA041}" type="sibTrans" cxnId="{0E7ADFD9-5004-4771-BF77-EE60AE4B142A}">
      <dgm:prSet/>
      <dgm:spPr/>
      <dgm:t>
        <a:bodyPr/>
        <a:lstStyle/>
        <a:p>
          <a:endParaRPr lang="es-ES"/>
        </a:p>
      </dgm:t>
    </dgm:pt>
    <dgm:pt modelId="{8BF3F9D9-331F-4E85-B9E8-7C4703B60896}">
      <dgm:prSet phldrT="[Texto]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114300" algn="l"/>
          <a:r>
            <a:rPr lang="es-AR" b="1" dirty="0"/>
            <a:t>Designación de autoridades</a:t>
          </a:r>
          <a:endParaRPr lang="es-ES" b="1" dirty="0"/>
        </a:p>
      </dgm:t>
    </dgm:pt>
    <dgm:pt modelId="{9C3992C1-C8A2-4A0C-8547-6E44CF6C16BF}" type="parTrans" cxnId="{806B1DF3-608D-48C2-BFC1-B90CA9811166}">
      <dgm:prSet/>
      <dgm:spPr/>
      <dgm:t>
        <a:bodyPr/>
        <a:lstStyle/>
        <a:p>
          <a:endParaRPr lang="es-ES"/>
        </a:p>
      </dgm:t>
    </dgm:pt>
    <dgm:pt modelId="{A772356E-C29A-4BF3-B4F9-B51BEF899B2A}" type="sibTrans" cxnId="{806B1DF3-608D-48C2-BFC1-B90CA9811166}">
      <dgm:prSet/>
      <dgm:spPr/>
      <dgm:t>
        <a:bodyPr/>
        <a:lstStyle/>
        <a:p>
          <a:endParaRPr lang="es-ES"/>
        </a:p>
      </dgm:t>
    </dgm:pt>
    <dgm:pt modelId="{7BBCAAFB-4A38-442E-A986-864710D41CAC}">
      <dgm:prSet phldrT="[Texto]"/>
      <dgm:spPr>
        <a:solidFill>
          <a:schemeClr val="bg1">
            <a:lumMod val="50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ES" dirty="0"/>
            <a:t>División de funciones</a:t>
          </a:r>
        </a:p>
      </dgm:t>
    </dgm:pt>
    <dgm:pt modelId="{1A24723B-2BAD-4281-BCA8-7236B4FE46A7}" type="parTrans" cxnId="{81F27C7C-516B-4291-8B39-1E9ABF6D4C51}">
      <dgm:prSet/>
      <dgm:spPr/>
      <dgm:t>
        <a:bodyPr/>
        <a:lstStyle/>
        <a:p>
          <a:endParaRPr lang="es-ES"/>
        </a:p>
      </dgm:t>
    </dgm:pt>
    <dgm:pt modelId="{3B90EC87-313D-4488-9C81-D2230FCABC74}" type="sibTrans" cxnId="{81F27C7C-516B-4291-8B39-1E9ABF6D4C51}">
      <dgm:prSet/>
      <dgm:spPr/>
      <dgm:t>
        <a:bodyPr/>
        <a:lstStyle/>
        <a:p>
          <a:endParaRPr lang="es-ES"/>
        </a:p>
      </dgm:t>
    </dgm:pt>
    <dgm:pt modelId="{A763B318-C2D5-425F-ABDA-7410BBE9EC42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Concurso de antecedentes y oposición (TDC y Secretarías)</a:t>
          </a:r>
        </a:p>
      </dgm:t>
    </dgm:pt>
    <dgm:pt modelId="{A3D80D7D-5685-400B-B821-9A5E11581B0A}" type="parTrans" cxnId="{9EA08509-D945-41E9-9A9A-0AF4B68EBDF6}">
      <dgm:prSet/>
      <dgm:spPr/>
      <dgm:t>
        <a:bodyPr/>
        <a:lstStyle/>
        <a:p>
          <a:endParaRPr lang="es-ES"/>
        </a:p>
      </dgm:t>
    </dgm:pt>
    <dgm:pt modelId="{D285BF00-9696-412B-A612-7774E25E8817}" type="sibTrans" cxnId="{9EA08509-D945-41E9-9A9A-0AF4B68EBDF6}">
      <dgm:prSet/>
      <dgm:spPr/>
      <dgm:t>
        <a:bodyPr/>
        <a:lstStyle/>
        <a:p>
          <a:endParaRPr lang="es-ES"/>
        </a:p>
      </dgm:t>
    </dgm:pt>
    <dgm:pt modelId="{B73A5AD2-9ABA-4448-ACA0-76277B82CE5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Jurado: 2 PEN (Ministro y PTN), 2 presidentes comisiones Congreso, 2 académicos</a:t>
          </a:r>
        </a:p>
      </dgm:t>
    </dgm:pt>
    <dgm:pt modelId="{49689DB6-1D1C-4809-8121-74A151BE0233}" type="parTrans" cxnId="{46153F4F-C431-4667-875F-BD0067BC474C}">
      <dgm:prSet/>
      <dgm:spPr/>
      <dgm:t>
        <a:bodyPr/>
        <a:lstStyle/>
        <a:p>
          <a:endParaRPr lang="es-ES"/>
        </a:p>
      </dgm:t>
    </dgm:pt>
    <dgm:pt modelId="{016D9EC9-CC6C-466D-BD8A-B0C93FBB3971}" type="sibTrans" cxnId="{46153F4F-C431-4667-875F-BD0067BC474C}">
      <dgm:prSet/>
      <dgm:spPr/>
      <dgm:t>
        <a:bodyPr/>
        <a:lstStyle/>
        <a:p>
          <a:endParaRPr lang="es-ES"/>
        </a:p>
      </dgm:t>
    </dgm:pt>
    <dgm:pt modelId="{5F19C91B-8C13-40BE-9C91-8B05EBF2BCB3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5 años de mandato con reglas estrictas de remoción y nombramiento escalonado</a:t>
          </a:r>
        </a:p>
      </dgm:t>
    </dgm:pt>
    <dgm:pt modelId="{0093C3BA-6AD5-4588-AF04-98B6D076FCFB}" type="parTrans" cxnId="{C322B8D5-F0CF-46ED-9FA9-E9CFE1A5E190}">
      <dgm:prSet/>
      <dgm:spPr/>
      <dgm:t>
        <a:bodyPr/>
        <a:lstStyle/>
        <a:p>
          <a:endParaRPr lang="es-ES"/>
        </a:p>
      </dgm:t>
    </dgm:pt>
    <dgm:pt modelId="{C8E84CB3-C225-4374-846D-7180276D5517}" type="sibTrans" cxnId="{C322B8D5-F0CF-46ED-9FA9-E9CFE1A5E190}">
      <dgm:prSet/>
      <dgm:spPr/>
      <dgm:t>
        <a:bodyPr/>
        <a:lstStyle/>
        <a:p>
          <a:endParaRPr lang="es-ES"/>
        </a:p>
      </dgm:t>
    </dgm:pt>
    <dgm:pt modelId="{615A9AB1-F515-467C-9F88-0624A7D46CD5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Facultades para reclutar staff con estructura propia</a:t>
          </a:r>
        </a:p>
      </dgm:t>
    </dgm:pt>
    <dgm:pt modelId="{389B54DA-3FC2-435E-B64E-69F4D6E8A26E}" type="parTrans" cxnId="{8132FC20-7A9D-454E-92C2-34C29D0F150C}">
      <dgm:prSet/>
      <dgm:spPr/>
      <dgm:t>
        <a:bodyPr/>
        <a:lstStyle/>
        <a:p>
          <a:endParaRPr lang="es-ES"/>
        </a:p>
      </dgm:t>
    </dgm:pt>
    <dgm:pt modelId="{34BB91C0-3893-464A-A62F-8F5B3B7812AA}" type="sibTrans" cxnId="{8132FC20-7A9D-454E-92C2-34C29D0F150C}">
      <dgm:prSet/>
      <dgm:spPr/>
      <dgm:t>
        <a:bodyPr/>
        <a:lstStyle/>
        <a:p>
          <a:endParaRPr lang="es-ES"/>
        </a:p>
      </dgm:t>
    </dgm:pt>
    <dgm:pt modelId="{376B0F55-438E-4447-96CD-E9DBE29C2D81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114300" algn="l"/>
          <a:r>
            <a:rPr lang="es-AR" b="1" dirty="0"/>
            <a:t>Independencia</a:t>
          </a:r>
        </a:p>
      </dgm:t>
    </dgm:pt>
    <dgm:pt modelId="{F90D3576-7F75-4FCC-AFCF-83C2FED382B2}" type="parTrans" cxnId="{A45BD198-A69B-424B-95B4-3126D65CA124}">
      <dgm:prSet/>
      <dgm:spPr/>
      <dgm:t>
        <a:bodyPr/>
        <a:lstStyle/>
        <a:p>
          <a:endParaRPr lang="es-ES"/>
        </a:p>
      </dgm:t>
    </dgm:pt>
    <dgm:pt modelId="{6D9783CC-838B-46AE-913F-AB78D0320E1A}" type="sibTrans" cxnId="{A45BD198-A69B-424B-95B4-3126D65CA124}">
      <dgm:prSet/>
      <dgm:spPr/>
      <dgm:t>
        <a:bodyPr/>
        <a:lstStyle/>
        <a:p>
          <a:endParaRPr lang="es-ES"/>
        </a:p>
      </dgm:t>
    </dgm:pt>
    <dgm:pt modelId="{8EED3F00-585D-4EDD-8AF6-044B72E59673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Autonomía para elegir casos y sectores a investigar</a:t>
          </a:r>
        </a:p>
      </dgm:t>
    </dgm:pt>
    <dgm:pt modelId="{84FA62F0-C16E-4CC1-B863-107B66151A7D}" type="parTrans" cxnId="{4B8C0FCF-DABF-48DE-AD35-B3C4021CAA55}">
      <dgm:prSet/>
      <dgm:spPr/>
      <dgm:t>
        <a:bodyPr/>
        <a:lstStyle/>
        <a:p>
          <a:endParaRPr lang="es-ES"/>
        </a:p>
      </dgm:t>
    </dgm:pt>
    <dgm:pt modelId="{ABF1663B-15A5-473B-94C5-7482DEB4BE26}" type="sibTrans" cxnId="{4B8C0FCF-DABF-48DE-AD35-B3C4021CAA55}">
      <dgm:prSet/>
      <dgm:spPr/>
      <dgm:t>
        <a:bodyPr/>
        <a:lstStyle/>
        <a:p>
          <a:endParaRPr lang="es-ES"/>
        </a:p>
      </dgm:t>
    </dgm:pt>
    <dgm:pt modelId="{B680B131-730E-48BA-A467-CDDF4C2AEB16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Autonomía para impartir sanciones</a:t>
          </a:r>
        </a:p>
      </dgm:t>
    </dgm:pt>
    <dgm:pt modelId="{749D2EEA-CA86-4F7B-92EB-468A8F95E12D}" type="parTrans" cxnId="{0AE51CB8-0F89-4D67-B026-02A6A00B817F}">
      <dgm:prSet/>
      <dgm:spPr/>
      <dgm:t>
        <a:bodyPr/>
        <a:lstStyle/>
        <a:p>
          <a:endParaRPr lang="es-ES"/>
        </a:p>
      </dgm:t>
    </dgm:pt>
    <dgm:pt modelId="{770B4B1B-0E43-4B43-B925-35D18032D2FE}" type="sibTrans" cxnId="{0AE51CB8-0F89-4D67-B026-02A6A00B817F}">
      <dgm:prSet/>
      <dgm:spPr/>
      <dgm:t>
        <a:bodyPr/>
        <a:lstStyle/>
        <a:p>
          <a:endParaRPr lang="es-ES"/>
        </a:p>
      </dgm:t>
    </dgm:pt>
    <dgm:pt modelId="{60DA90C9-B4EE-4AE3-89DC-9C955B31D459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114300" algn="l"/>
          <a:r>
            <a:rPr lang="es-AR" b="1" dirty="0"/>
            <a:t>Presupuesto</a:t>
          </a:r>
        </a:p>
      </dgm:t>
    </dgm:pt>
    <dgm:pt modelId="{DE6D7438-08CB-43A1-9489-CFA74D5AECA8}" type="parTrans" cxnId="{659D615B-DB24-4F90-942C-09B01CE4F2A0}">
      <dgm:prSet/>
      <dgm:spPr/>
      <dgm:t>
        <a:bodyPr/>
        <a:lstStyle/>
        <a:p>
          <a:endParaRPr lang="es-ES"/>
        </a:p>
      </dgm:t>
    </dgm:pt>
    <dgm:pt modelId="{7A86A8C5-6BFA-48FC-9B41-7DB158335840}" type="sibTrans" cxnId="{659D615B-DB24-4F90-942C-09B01CE4F2A0}">
      <dgm:prSet/>
      <dgm:spPr/>
      <dgm:t>
        <a:bodyPr/>
        <a:lstStyle/>
        <a:p>
          <a:endParaRPr lang="es-ES"/>
        </a:p>
      </dgm:t>
    </dgm:pt>
    <dgm:pt modelId="{F1C45F3A-54EE-4A35-97B0-EB1070038814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Organismo descentralizado con presupuesto propio</a:t>
          </a:r>
        </a:p>
      </dgm:t>
    </dgm:pt>
    <dgm:pt modelId="{F94EF027-55D2-41C6-A420-FE82B2CD71DC}" type="parTrans" cxnId="{AF036B0F-1837-4F28-8959-7BD04D316AE8}">
      <dgm:prSet/>
      <dgm:spPr/>
      <dgm:t>
        <a:bodyPr/>
        <a:lstStyle/>
        <a:p>
          <a:endParaRPr lang="es-ES"/>
        </a:p>
      </dgm:t>
    </dgm:pt>
    <dgm:pt modelId="{447DCA55-F4D1-42EA-94F6-3F851B624510}" type="sibTrans" cxnId="{AF036B0F-1837-4F28-8959-7BD04D316AE8}">
      <dgm:prSet/>
      <dgm:spPr/>
      <dgm:t>
        <a:bodyPr/>
        <a:lstStyle/>
        <a:p>
          <a:endParaRPr lang="es-ES"/>
        </a:p>
      </dgm:t>
    </dgm:pt>
    <dgm:pt modelId="{74537FF5-4E90-469C-AD6D-CE05F6AD3ACF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Rendición de cuentas</a:t>
          </a:r>
        </a:p>
      </dgm:t>
    </dgm:pt>
    <dgm:pt modelId="{F571DF4F-D337-48D0-A1EC-7CD2DAA1EEB8}" type="parTrans" cxnId="{9852FF01-8108-4F47-99BD-91DAAF3F50E7}">
      <dgm:prSet/>
      <dgm:spPr/>
      <dgm:t>
        <a:bodyPr/>
        <a:lstStyle/>
        <a:p>
          <a:endParaRPr lang="es-ES"/>
        </a:p>
      </dgm:t>
    </dgm:pt>
    <dgm:pt modelId="{5F4B736E-0C63-453F-BA88-3F713654E178}" type="sibTrans" cxnId="{9852FF01-8108-4F47-99BD-91DAAF3F50E7}">
      <dgm:prSet/>
      <dgm:spPr/>
      <dgm:t>
        <a:bodyPr/>
        <a:lstStyle/>
        <a:p>
          <a:endParaRPr lang="es-ES"/>
        </a:p>
      </dgm:t>
    </dgm:pt>
    <dgm:pt modelId="{CE19E2EA-281A-47C5-8F0C-BBB2635EBB8A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114300" algn="l"/>
          <a:r>
            <a:rPr lang="es-AR" b="1" dirty="0"/>
            <a:t>Incrementa las garantías del debido proceso</a:t>
          </a:r>
          <a:endParaRPr lang="es-ES" b="1" dirty="0"/>
        </a:p>
      </dgm:t>
    </dgm:pt>
    <dgm:pt modelId="{E7BE9FF1-A63C-41CE-A09E-FB4956F216F5}" type="parTrans" cxnId="{8C6C5E7A-C9AB-4D82-9DAF-6B584E6B50C8}">
      <dgm:prSet/>
      <dgm:spPr/>
      <dgm:t>
        <a:bodyPr/>
        <a:lstStyle/>
        <a:p>
          <a:endParaRPr lang="es-ES"/>
        </a:p>
      </dgm:t>
    </dgm:pt>
    <dgm:pt modelId="{42EB0386-896A-4D20-AE96-22C26C14DCC9}" type="sibTrans" cxnId="{8C6C5E7A-C9AB-4D82-9DAF-6B584E6B50C8}">
      <dgm:prSet/>
      <dgm:spPr/>
      <dgm:t>
        <a:bodyPr/>
        <a:lstStyle/>
        <a:p>
          <a:endParaRPr lang="es-ES"/>
        </a:p>
      </dgm:t>
    </dgm:pt>
    <dgm:pt modelId="{5B403EEA-68B3-4078-A474-1CD66467018A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114300" algn="l"/>
          <a:r>
            <a:rPr lang="es-AR" b="1" dirty="0"/>
            <a:t>Investigación/Instrucción: Secretarías</a:t>
          </a:r>
        </a:p>
      </dgm:t>
    </dgm:pt>
    <dgm:pt modelId="{3526A0F6-4085-4AEE-BABA-04991899CB12}" type="parTrans" cxnId="{5D2D79A8-2967-4B85-AF2C-CED63199FB45}">
      <dgm:prSet/>
      <dgm:spPr/>
      <dgm:t>
        <a:bodyPr/>
        <a:lstStyle/>
        <a:p>
          <a:endParaRPr lang="es-ES"/>
        </a:p>
      </dgm:t>
    </dgm:pt>
    <dgm:pt modelId="{F4E5F6DE-C783-4622-984B-B35AA309E724}" type="sibTrans" cxnId="{5D2D79A8-2967-4B85-AF2C-CED63199FB45}">
      <dgm:prSet/>
      <dgm:spPr/>
      <dgm:t>
        <a:bodyPr/>
        <a:lstStyle/>
        <a:p>
          <a:endParaRPr lang="es-ES"/>
        </a:p>
      </dgm:t>
    </dgm:pt>
    <dgm:pt modelId="{F0EDCE85-9606-4965-A773-849DE26DC14B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Conductas anticompetitivas: Secretaría investiga e instruye y cumple rol de fiscal ante TDC</a:t>
          </a:r>
        </a:p>
      </dgm:t>
    </dgm:pt>
    <dgm:pt modelId="{0D8B596A-D8FF-44CD-A5D6-BBB17578F75D}" type="parTrans" cxnId="{B3900D15-0166-4131-BB8F-191127BAB47B}">
      <dgm:prSet/>
      <dgm:spPr/>
      <dgm:t>
        <a:bodyPr/>
        <a:lstStyle/>
        <a:p>
          <a:endParaRPr lang="es-ES"/>
        </a:p>
      </dgm:t>
    </dgm:pt>
    <dgm:pt modelId="{63D69650-C8DB-4BE1-8A4E-3A8BD70DCD11}" type="sibTrans" cxnId="{B3900D15-0166-4131-BB8F-191127BAB47B}">
      <dgm:prSet/>
      <dgm:spPr/>
      <dgm:t>
        <a:bodyPr/>
        <a:lstStyle/>
        <a:p>
          <a:endParaRPr lang="es-ES"/>
        </a:p>
      </dgm:t>
    </dgm:pt>
    <dgm:pt modelId="{B914CB3D-9FC4-4D67-8A1E-FA0C2FC216AC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Fusiones y adquisiciones: Secretaría analiza y recomienda al TDC sobre aprobación, subordinación o rechazo de operaciones</a:t>
          </a:r>
        </a:p>
      </dgm:t>
    </dgm:pt>
    <dgm:pt modelId="{E8028D4F-0E89-49B0-AF60-F43737E29309}" type="parTrans" cxnId="{1A26AF78-212C-4794-8F54-465A749BCDD6}">
      <dgm:prSet/>
      <dgm:spPr/>
      <dgm:t>
        <a:bodyPr/>
        <a:lstStyle/>
        <a:p>
          <a:endParaRPr lang="es-ES"/>
        </a:p>
      </dgm:t>
    </dgm:pt>
    <dgm:pt modelId="{659CA6AE-685E-43E5-BAA5-1E52546BE8BE}" type="sibTrans" cxnId="{1A26AF78-212C-4794-8F54-465A749BCDD6}">
      <dgm:prSet/>
      <dgm:spPr/>
      <dgm:t>
        <a:bodyPr/>
        <a:lstStyle/>
        <a:p>
          <a:endParaRPr lang="es-ES"/>
        </a:p>
      </dgm:t>
    </dgm:pt>
    <dgm:pt modelId="{E289FB89-A1EB-4CF7-9782-08EC7121B5E6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114300" algn="l"/>
          <a:r>
            <a:rPr lang="es-AR" b="1" dirty="0"/>
            <a:t>Resolución: Tribunal de Defensa de la Competencia </a:t>
          </a:r>
        </a:p>
      </dgm:t>
    </dgm:pt>
    <dgm:pt modelId="{63BF7D0C-AE6A-4997-BA3B-1C828E5ACD6E}" type="parTrans" cxnId="{D32DE5F1-7CBE-4422-8897-BC6A2AEE0D9F}">
      <dgm:prSet/>
      <dgm:spPr/>
      <dgm:t>
        <a:bodyPr/>
        <a:lstStyle/>
        <a:p>
          <a:endParaRPr lang="es-ES"/>
        </a:p>
      </dgm:t>
    </dgm:pt>
    <dgm:pt modelId="{A7BE1CC1-15FF-4EB3-BFB2-E84A9674C07E}" type="sibTrans" cxnId="{D32DE5F1-7CBE-4422-8897-BC6A2AEE0D9F}">
      <dgm:prSet/>
      <dgm:spPr/>
      <dgm:t>
        <a:bodyPr/>
        <a:lstStyle/>
        <a:p>
          <a:endParaRPr lang="es-ES"/>
        </a:p>
      </dgm:t>
    </dgm:pt>
    <dgm:pt modelId="{7E31DE65-E5C3-4638-9548-78168A8FD441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Evaluación de pruebas</a:t>
          </a:r>
        </a:p>
      </dgm:t>
    </dgm:pt>
    <dgm:pt modelId="{5791F1F0-C2D7-4059-9710-2A9D7BC53499}" type="parTrans" cxnId="{C96C3C5B-B74F-4801-8097-6DE2C8D2A604}">
      <dgm:prSet/>
      <dgm:spPr/>
      <dgm:t>
        <a:bodyPr/>
        <a:lstStyle/>
        <a:p>
          <a:endParaRPr lang="es-ES"/>
        </a:p>
      </dgm:t>
    </dgm:pt>
    <dgm:pt modelId="{1F0456EB-4499-4514-906A-507B6AD77E41}" type="sibTrans" cxnId="{C96C3C5B-B74F-4801-8097-6DE2C8D2A604}">
      <dgm:prSet/>
      <dgm:spPr/>
      <dgm:t>
        <a:bodyPr/>
        <a:lstStyle/>
        <a:p>
          <a:endParaRPr lang="es-ES"/>
        </a:p>
      </dgm:t>
    </dgm:pt>
    <dgm:pt modelId="{55F58BDE-EA75-41F4-8761-B54B114C467D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Función sancionatoria</a:t>
          </a:r>
        </a:p>
      </dgm:t>
    </dgm:pt>
    <dgm:pt modelId="{5CA9FE61-AD0C-4E15-9762-8CFF928577B8}" type="parTrans" cxnId="{DDC8DE5F-0485-47AB-A6E5-1640DE7D3AC3}">
      <dgm:prSet/>
      <dgm:spPr/>
      <dgm:t>
        <a:bodyPr/>
        <a:lstStyle/>
        <a:p>
          <a:endParaRPr lang="es-ES"/>
        </a:p>
      </dgm:t>
    </dgm:pt>
    <dgm:pt modelId="{68CBA8D3-0020-47A8-8860-35106BE3A598}" type="sibTrans" cxnId="{DDC8DE5F-0485-47AB-A6E5-1640DE7D3AC3}">
      <dgm:prSet/>
      <dgm:spPr/>
      <dgm:t>
        <a:bodyPr/>
        <a:lstStyle/>
        <a:p>
          <a:endParaRPr lang="es-ES"/>
        </a:p>
      </dgm:t>
    </dgm:pt>
    <dgm:pt modelId="{72BC302C-524F-44DD-947A-D57ECF9EADAC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r>
            <a:rPr lang="es-AR" dirty="0"/>
            <a:t>Decisiones resolutorias</a:t>
          </a:r>
        </a:p>
      </dgm:t>
    </dgm:pt>
    <dgm:pt modelId="{F413CC6B-E86E-400E-BA40-D51951103034}" type="parTrans" cxnId="{80E9FE74-0675-4F8A-B573-6D6CDE89001C}">
      <dgm:prSet/>
      <dgm:spPr/>
      <dgm:t>
        <a:bodyPr/>
        <a:lstStyle/>
        <a:p>
          <a:endParaRPr lang="es-ES"/>
        </a:p>
      </dgm:t>
    </dgm:pt>
    <dgm:pt modelId="{1D5D5141-D8B2-43A9-9A9B-9585A93551FD}" type="sibTrans" cxnId="{80E9FE74-0675-4F8A-B573-6D6CDE89001C}">
      <dgm:prSet/>
      <dgm:spPr/>
      <dgm:t>
        <a:bodyPr/>
        <a:lstStyle/>
        <a:p>
          <a:endParaRPr lang="es-ES"/>
        </a:p>
      </dgm:t>
    </dgm:pt>
    <dgm:pt modelId="{7C3476EA-6A3D-4C2A-9FC7-E334774633A7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endParaRPr lang="es-AR" dirty="0"/>
        </a:p>
      </dgm:t>
    </dgm:pt>
    <dgm:pt modelId="{422FCF00-4572-42F4-B34D-3F0B3A8640AE}" type="parTrans" cxnId="{7A61C984-6074-439D-9218-B4F5A240CB78}">
      <dgm:prSet/>
      <dgm:spPr/>
      <dgm:t>
        <a:bodyPr/>
        <a:lstStyle/>
        <a:p>
          <a:endParaRPr lang="en-US"/>
        </a:p>
      </dgm:t>
    </dgm:pt>
    <dgm:pt modelId="{3CEF587A-DD27-42B2-A924-04A4804CE5D9}" type="sibTrans" cxnId="{7A61C984-6074-439D-9218-B4F5A240CB78}">
      <dgm:prSet/>
      <dgm:spPr/>
      <dgm:t>
        <a:bodyPr/>
        <a:lstStyle/>
        <a:p>
          <a:endParaRPr lang="en-US"/>
        </a:p>
      </dgm:t>
    </dgm:pt>
    <dgm:pt modelId="{A73B19FD-1225-4408-B791-2816607262FD}">
      <dgm:prSet/>
      <dgm:spPr>
        <a:solidFill>
          <a:schemeClr val="bg1">
            <a:lumMod val="85000"/>
            <a:alpha val="90000"/>
          </a:schemeClr>
        </a:solidFill>
      </dgm:spPr>
      <dgm:t>
        <a:bodyPr/>
        <a:lstStyle/>
        <a:p>
          <a:pPr marL="114300" algn="l"/>
          <a:endParaRPr lang="es-ES" b="1" dirty="0"/>
        </a:p>
      </dgm:t>
    </dgm:pt>
    <dgm:pt modelId="{97E7BAD2-DAD8-415C-A602-90CCC04892A7}" type="parTrans" cxnId="{E7711088-A13A-40A3-BF8E-7996F24254D3}">
      <dgm:prSet/>
      <dgm:spPr/>
      <dgm:t>
        <a:bodyPr/>
        <a:lstStyle/>
        <a:p>
          <a:endParaRPr lang="en-US"/>
        </a:p>
      </dgm:t>
    </dgm:pt>
    <dgm:pt modelId="{41CC736F-D9FF-4E8D-B574-3BB174A01E26}" type="sibTrans" cxnId="{E7711088-A13A-40A3-BF8E-7996F24254D3}">
      <dgm:prSet/>
      <dgm:spPr/>
      <dgm:t>
        <a:bodyPr/>
        <a:lstStyle/>
        <a:p>
          <a:endParaRPr lang="en-US"/>
        </a:p>
      </dgm:t>
    </dgm:pt>
    <dgm:pt modelId="{C39130F6-137C-4FCC-AE78-448DD055EA1A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endParaRPr lang="es-AR" dirty="0"/>
        </a:p>
      </dgm:t>
    </dgm:pt>
    <dgm:pt modelId="{4E6B7887-095F-4640-AC23-9F15A0D80869}" type="parTrans" cxnId="{4F94BB2A-4E9B-4823-91F0-73D3CBB2A65D}">
      <dgm:prSet/>
      <dgm:spPr/>
      <dgm:t>
        <a:bodyPr/>
        <a:lstStyle/>
        <a:p>
          <a:endParaRPr lang="en-US"/>
        </a:p>
      </dgm:t>
    </dgm:pt>
    <dgm:pt modelId="{DF27A48C-3EA4-4BD4-82F5-36771DA4B24E}" type="sibTrans" cxnId="{4F94BB2A-4E9B-4823-91F0-73D3CBB2A65D}">
      <dgm:prSet/>
      <dgm:spPr/>
      <dgm:t>
        <a:bodyPr/>
        <a:lstStyle/>
        <a:p>
          <a:endParaRPr lang="en-US"/>
        </a:p>
      </dgm:t>
    </dgm:pt>
    <dgm:pt modelId="{CF355683-5CBD-43BB-A293-051603D143E2}">
      <dgm:prSet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pPr marL="457200" algn="just">
            <a:buFont typeface="Wingdings" panose="05000000000000000000" pitchFamily="2" charset="2"/>
            <a:buChar char="Ø"/>
          </a:pPr>
          <a:endParaRPr lang="es-AR" dirty="0"/>
        </a:p>
      </dgm:t>
    </dgm:pt>
    <dgm:pt modelId="{0D1CEA43-F1B5-49D7-9893-0A1D7502C8B5}" type="parTrans" cxnId="{6A6EAD0D-58FB-43D8-BF2B-C6008F5FA057}">
      <dgm:prSet/>
      <dgm:spPr/>
      <dgm:t>
        <a:bodyPr/>
        <a:lstStyle/>
        <a:p>
          <a:endParaRPr lang="en-US"/>
        </a:p>
      </dgm:t>
    </dgm:pt>
    <dgm:pt modelId="{76391791-8CF4-470B-9702-20FB8026F1D0}" type="sibTrans" cxnId="{6A6EAD0D-58FB-43D8-BF2B-C6008F5FA057}">
      <dgm:prSet/>
      <dgm:spPr/>
      <dgm:t>
        <a:bodyPr/>
        <a:lstStyle/>
        <a:p>
          <a:endParaRPr lang="en-US"/>
        </a:p>
      </dgm:t>
    </dgm:pt>
    <dgm:pt modelId="{A415B4E1-342B-4A8E-B771-0528FC7285E7}" type="pres">
      <dgm:prSet presAssocID="{97C6BB52-8BAE-4B22-89CF-F1B64EAEBAE9}" presName="Name0" presStyleCnt="0">
        <dgm:presLayoutVars>
          <dgm:dir/>
          <dgm:animLvl val="lvl"/>
          <dgm:resizeHandles val="exact"/>
        </dgm:presLayoutVars>
      </dgm:prSet>
      <dgm:spPr/>
    </dgm:pt>
    <dgm:pt modelId="{A8A54817-6BE8-45F5-A367-70C9066099BA}" type="pres">
      <dgm:prSet presAssocID="{6D877880-4E1B-43B4-8602-162009BF3190}" presName="composite" presStyleCnt="0"/>
      <dgm:spPr/>
    </dgm:pt>
    <dgm:pt modelId="{23F54A76-7B70-4A98-8F00-5283F6FC7D42}" type="pres">
      <dgm:prSet presAssocID="{6D877880-4E1B-43B4-8602-162009BF3190}" presName="parTx" presStyleLbl="alignNode1" presStyleIdx="0" presStyleCnt="2" custScaleX="110468">
        <dgm:presLayoutVars>
          <dgm:chMax val="0"/>
          <dgm:chPref val="0"/>
          <dgm:bulletEnabled val="1"/>
        </dgm:presLayoutVars>
      </dgm:prSet>
      <dgm:spPr/>
    </dgm:pt>
    <dgm:pt modelId="{127F8519-ED67-4DBC-A1A1-380A86D0AC49}" type="pres">
      <dgm:prSet presAssocID="{6D877880-4E1B-43B4-8602-162009BF3190}" presName="desTx" presStyleLbl="alignAccFollowNode1" presStyleIdx="0" presStyleCnt="2" custScaleX="110217">
        <dgm:presLayoutVars>
          <dgm:bulletEnabled val="1"/>
        </dgm:presLayoutVars>
      </dgm:prSet>
      <dgm:spPr/>
    </dgm:pt>
    <dgm:pt modelId="{315CB56D-9D4A-4020-8438-33F2F163992A}" type="pres">
      <dgm:prSet presAssocID="{3DFA9417-0126-44B5-8D6E-7C8903EAA041}" presName="space" presStyleCnt="0"/>
      <dgm:spPr/>
    </dgm:pt>
    <dgm:pt modelId="{4E578635-BB48-49DB-AE48-A1FF771033B1}" type="pres">
      <dgm:prSet presAssocID="{7BBCAAFB-4A38-442E-A986-864710D41CAC}" presName="composite" presStyleCnt="0"/>
      <dgm:spPr/>
    </dgm:pt>
    <dgm:pt modelId="{3319DFA7-9D63-4F1A-8DDA-42A2612C3D97}" type="pres">
      <dgm:prSet presAssocID="{7BBCAAFB-4A38-442E-A986-864710D41CAC}" presName="parTx" presStyleLbl="alignNode1" presStyleIdx="1" presStyleCnt="2" custScaleX="107622">
        <dgm:presLayoutVars>
          <dgm:chMax val="0"/>
          <dgm:chPref val="0"/>
          <dgm:bulletEnabled val="1"/>
        </dgm:presLayoutVars>
      </dgm:prSet>
      <dgm:spPr/>
    </dgm:pt>
    <dgm:pt modelId="{0DFBF2A8-1826-4BAC-ACC6-50C646956648}" type="pres">
      <dgm:prSet presAssocID="{7BBCAAFB-4A38-442E-A986-864710D41CAC}" presName="desTx" presStyleLbl="alignAccFollowNode1" presStyleIdx="1" presStyleCnt="2" custScaleX="107742">
        <dgm:presLayoutVars>
          <dgm:bulletEnabled val="1"/>
        </dgm:presLayoutVars>
      </dgm:prSet>
      <dgm:spPr/>
    </dgm:pt>
  </dgm:ptLst>
  <dgm:cxnLst>
    <dgm:cxn modelId="{9852FF01-8108-4F47-99BD-91DAAF3F50E7}" srcId="{60DA90C9-B4EE-4AE3-89DC-9C955B31D459}" destId="{74537FF5-4E90-469C-AD6D-CE05F6AD3ACF}" srcOrd="1" destOrd="0" parTransId="{F571DF4F-D337-48D0-A1EC-7CD2DAA1EEB8}" sibTransId="{5F4B736E-0C63-453F-BA88-3F713654E178}"/>
    <dgm:cxn modelId="{6D18ED03-6E91-4A8F-8F6C-EFD04D7C4136}" type="presOf" srcId="{8EED3F00-585D-4EDD-8AF6-044B72E59673}" destId="{127F8519-ED67-4DBC-A1A1-380A86D0AC49}" srcOrd="0" destOrd="7" presId="urn:microsoft.com/office/officeart/2005/8/layout/hList1"/>
    <dgm:cxn modelId="{A4986704-B62E-43D4-856D-F5838CDA33DD}" type="presOf" srcId="{7E31DE65-E5C3-4638-9548-78168A8FD441}" destId="{0DFBF2A8-1826-4BAC-ACC6-50C646956648}" srcOrd="0" destOrd="7" presId="urn:microsoft.com/office/officeart/2005/8/layout/hList1"/>
    <dgm:cxn modelId="{9EA08509-D945-41E9-9A9A-0AF4B68EBDF6}" srcId="{8BF3F9D9-331F-4E85-B9E8-7C4703B60896}" destId="{A763B318-C2D5-425F-ABDA-7410BBE9EC42}" srcOrd="0" destOrd="0" parTransId="{A3D80D7D-5685-400B-B821-9A5E11581B0A}" sibTransId="{D285BF00-9696-412B-A612-7774E25E8817}"/>
    <dgm:cxn modelId="{6A6EAD0D-58FB-43D8-BF2B-C6008F5FA057}" srcId="{376B0F55-438E-4447-96CD-E9DBE29C2D81}" destId="{CF355683-5CBD-43BB-A293-051603D143E2}" srcOrd="2" destOrd="0" parTransId="{0D1CEA43-F1B5-49D7-9893-0A1D7502C8B5}" sibTransId="{76391791-8CF4-470B-9702-20FB8026F1D0}"/>
    <dgm:cxn modelId="{AF036B0F-1837-4F28-8959-7BD04D316AE8}" srcId="{60DA90C9-B4EE-4AE3-89DC-9C955B31D459}" destId="{F1C45F3A-54EE-4A35-97B0-EB1070038814}" srcOrd="0" destOrd="0" parTransId="{F94EF027-55D2-41C6-A420-FE82B2CD71DC}" sibTransId="{447DCA55-F4D1-42EA-94F6-3F851B624510}"/>
    <dgm:cxn modelId="{22C87F11-067F-4595-8359-ECF679CE5EBF}" type="presOf" srcId="{7C3476EA-6A3D-4C2A-9FC7-E334774633A7}" destId="{0DFBF2A8-1826-4BAC-ACC6-50C646956648}" srcOrd="0" destOrd="5" presId="urn:microsoft.com/office/officeart/2005/8/layout/hList1"/>
    <dgm:cxn modelId="{B3900D15-0166-4131-BB8F-191127BAB47B}" srcId="{5B403EEA-68B3-4078-A474-1CD66467018A}" destId="{F0EDCE85-9606-4965-A773-849DE26DC14B}" srcOrd="0" destOrd="0" parTransId="{0D8B596A-D8FF-44CD-A5D6-BBB17578F75D}" sibTransId="{63D69650-C8DB-4BE1-8A4E-3A8BD70DCD11}"/>
    <dgm:cxn modelId="{8132FC20-7A9D-454E-92C2-34C29D0F150C}" srcId="{8BF3F9D9-331F-4E85-B9E8-7C4703B60896}" destId="{615A9AB1-F515-467C-9F88-0624A7D46CD5}" srcOrd="3" destOrd="0" parTransId="{389B54DA-3FC2-435E-B64E-69F4D6E8A26E}" sibTransId="{34BB91C0-3893-464A-A62F-8F5B3B7812AA}"/>
    <dgm:cxn modelId="{4F94BB2A-4E9B-4823-91F0-73D3CBB2A65D}" srcId="{8BF3F9D9-331F-4E85-B9E8-7C4703B60896}" destId="{C39130F6-137C-4FCC-AE78-448DD055EA1A}" srcOrd="4" destOrd="0" parTransId="{4E6B7887-095F-4640-AC23-9F15A0D80869}" sibTransId="{DF27A48C-3EA4-4BD4-82F5-36771DA4B24E}"/>
    <dgm:cxn modelId="{A41F1236-30B0-4A2D-9D36-B4F277AA83B2}" type="presOf" srcId="{B914CB3D-9FC4-4D67-8A1E-FA0C2FC216AC}" destId="{0DFBF2A8-1826-4BAC-ACC6-50C646956648}" srcOrd="0" destOrd="4" presId="urn:microsoft.com/office/officeart/2005/8/layout/hList1"/>
    <dgm:cxn modelId="{CF229136-6693-4A1B-B5C5-DAB9415EE40C}" type="presOf" srcId="{F1C45F3A-54EE-4A35-97B0-EB1070038814}" destId="{127F8519-ED67-4DBC-A1A1-380A86D0AC49}" srcOrd="0" destOrd="11" presId="urn:microsoft.com/office/officeart/2005/8/layout/hList1"/>
    <dgm:cxn modelId="{5EB88639-255F-4460-8DEF-2B863E8FF457}" type="presOf" srcId="{C39130F6-137C-4FCC-AE78-448DD055EA1A}" destId="{127F8519-ED67-4DBC-A1A1-380A86D0AC49}" srcOrd="0" destOrd="5" presId="urn:microsoft.com/office/officeart/2005/8/layout/hList1"/>
    <dgm:cxn modelId="{C96C3C5B-B74F-4801-8097-6DE2C8D2A604}" srcId="{E289FB89-A1EB-4CF7-9782-08EC7121B5E6}" destId="{7E31DE65-E5C3-4638-9548-78168A8FD441}" srcOrd="0" destOrd="0" parTransId="{5791F1F0-C2D7-4059-9710-2A9D7BC53499}" sibTransId="{1F0456EB-4499-4514-906A-507B6AD77E41}"/>
    <dgm:cxn modelId="{659D615B-DB24-4F90-942C-09B01CE4F2A0}" srcId="{6D877880-4E1B-43B4-8602-162009BF3190}" destId="{60DA90C9-B4EE-4AE3-89DC-9C955B31D459}" srcOrd="2" destOrd="0" parTransId="{DE6D7438-08CB-43A1-9489-CFA74D5AECA8}" sibTransId="{7A86A8C5-6BFA-48FC-9B41-7DB158335840}"/>
    <dgm:cxn modelId="{DDC8DE5F-0485-47AB-A6E5-1640DE7D3AC3}" srcId="{E289FB89-A1EB-4CF7-9782-08EC7121B5E6}" destId="{55F58BDE-EA75-41F4-8761-B54B114C467D}" srcOrd="1" destOrd="0" parTransId="{5CA9FE61-AD0C-4E15-9762-8CFF928577B8}" sibTransId="{68CBA8D3-0020-47A8-8860-35106BE3A598}"/>
    <dgm:cxn modelId="{4B991046-F129-4059-83AE-3EED1C18B95C}" type="presOf" srcId="{5F19C91B-8C13-40BE-9C91-8B05EBF2BCB3}" destId="{127F8519-ED67-4DBC-A1A1-380A86D0AC49}" srcOrd="0" destOrd="3" presId="urn:microsoft.com/office/officeart/2005/8/layout/hList1"/>
    <dgm:cxn modelId="{3370D04D-FA7F-4BE7-AB24-5C3DEB0ABD0D}" type="presOf" srcId="{A763B318-C2D5-425F-ABDA-7410BBE9EC42}" destId="{127F8519-ED67-4DBC-A1A1-380A86D0AC49}" srcOrd="0" destOrd="1" presId="urn:microsoft.com/office/officeart/2005/8/layout/hList1"/>
    <dgm:cxn modelId="{46153F4F-C431-4667-875F-BD0067BC474C}" srcId="{8BF3F9D9-331F-4E85-B9E8-7C4703B60896}" destId="{B73A5AD2-9ABA-4448-ACA0-76277B82CE51}" srcOrd="1" destOrd="0" parTransId="{49689DB6-1D1C-4809-8121-74A151BE0233}" sibTransId="{016D9EC9-CC6C-466D-BD8A-B0C93FBB3971}"/>
    <dgm:cxn modelId="{80E9FE74-0675-4F8A-B573-6D6CDE89001C}" srcId="{E289FB89-A1EB-4CF7-9782-08EC7121B5E6}" destId="{72BC302C-524F-44DD-947A-D57ECF9EADAC}" srcOrd="2" destOrd="0" parTransId="{F413CC6B-E86E-400E-BA40-D51951103034}" sibTransId="{1D5D5141-D8B2-43A9-9A9B-9585A93551FD}"/>
    <dgm:cxn modelId="{1A26AF78-212C-4794-8F54-465A749BCDD6}" srcId="{5B403EEA-68B3-4078-A474-1CD66467018A}" destId="{B914CB3D-9FC4-4D67-8A1E-FA0C2FC216AC}" srcOrd="1" destOrd="0" parTransId="{E8028D4F-0E89-49B0-AF60-F43737E29309}" sibTransId="{659CA6AE-685E-43E5-BAA5-1E52546BE8BE}"/>
    <dgm:cxn modelId="{8C6C5E7A-C9AB-4D82-9DAF-6B584E6B50C8}" srcId="{7BBCAAFB-4A38-442E-A986-864710D41CAC}" destId="{CE19E2EA-281A-47C5-8F0C-BBB2635EBB8A}" srcOrd="0" destOrd="0" parTransId="{E7BE9FF1-A63C-41CE-A09E-FB4956F216F5}" sibTransId="{42EB0386-896A-4D20-AE96-22C26C14DCC9}"/>
    <dgm:cxn modelId="{81F27C7C-516B-4291-8B39-1E9ABF6D4C51}" srcId="{97C6BB52-8BAE-4B22-89CF-F1B64EAEBAE9}" destId="{7BBCAAFB-4A38-442E-A986-864710D41CAC}" srcOrd="1" destOrd="0" parTransId="{1A24723B-2BAD-4281-BCA8-7236B4FE46A7}" sibTransId="{3B90EC87-313D-4488-9C81-D2230FCABC74}"/>
    <dgm:cxn modelId="{7A61C984-6074-439D-9218-B4F5A240CB78}" srcId="{7BBCAAFB-4A38-442E-A986-864710D41CAC}" destId="{7C3476EA-6A3D-4C2A-9FC7-E334774633A7}" srcOrd="3" destOrd="0" parTransId="{422FCF00-4572-42F4-B34D-3F0B3A8640AE}" sibTransId="{3CEF587A-DD27-42B2-A924-04A4804CE5D9}"/>
    <dgm:cxn modelId="{7DA4ED86-422A-4755-A627-22877499508F}" type="presOf" srcId="{60DA90C9-B4EE-4AE3-89DC-9C955B31D459}" destId="{127F8519-ED67-4DBC-A1A1-380A86D0AC49}" srcOrd="0" destOrd="10" presId="urn:microsoft.com/office/officeart/2005/8/layout/hList1"/>
    <dgm:cxn modelId="{E7711088-A13A-40A3-BF8E-7996F24254D3}" srcId="{7BBCAAFB-4A38-442E-A986-864710D41CAC}" destId="{A73B19FD-1225-4408-B791-2816607262FD}" srcOrd="1" destOrd="0" parTransId="{97E7BAD2-DAD8-415C-A602-90CCC04892A7}" sibTransId="{41CC736F-D9FF-4E8D-B574-3BB174A01E26}"/>
    <dgm:cxn modelId="{92019593-28E0-401A-A331-2BD35F502966}" type="presOf" srcId="{F0EDCE85-9606-4965-A773-849DE26DC14B}" destId="{0DFBF2A8-1826-4BAC-ACC6-50C646956648}" srcOrd="0" destOrd="3" presId="urn:microsoft.com/office/officeart/2005/8/layout/hList1"/>
    <dgm:cxn modelId="{A45BD198-A69B-424B-95B4-3126D65CA124}" srcId="{6D877880-4E1B-43B4-8602-162009BF3190}" destId="{376B0F55-438E-4447-96CD-E9DBE29C2D81}" srcOrd="1" destOrd="0" parTransId="{F90D3576-7F75-4FCC-AFCF-83C2FED382B2}" sibTransId="{6D9783CC-838B-46AE-913F-AB78D0320E1A}"/>
    <dgm:cxn modelId="{C10FDA98-0845-4A30-A70A-7E69EFCAD1C1}" type="presOf" srcId="{72BC302C-524F-44DD-947A-D57ECF9EADAC}" destId="{0DFBF2A8-1826-4BAC-ACC6-50C646956648}" srcOrd="0" destOrd="9" presId="urn:microsoft.com/office/officeart/2005/8/layout/hList1"/>
    <dgm:cxn modelId="{6914E49B-E44B-4749-AF46-338A4D5A6B03}" type="presOf" srcId="{5B403EEA-68B3-4078-A474-1CD66467018A}" destId="{0DFBF2A8-1826-4BAC-ACC6-50C646956648}" srcOrd="0" destOrd="2" presId="urn:microsoft.com/office/officeart/2005/8/layout/hList1"/>
    <dgm:cxn modelId="{DD3B369D-6B4E-40E7-85BA-F2C72710650D}" type="presOf" srcId="{CF355683-5CBD-43BB-A293-051603D143E2}" destId="{127F8519-ED67-4DBC-A1A1-380A86D0AC49}" srcOrd="0" destOrd="9" presId="urn:microsoft.com/office/officeart/2005/8/layout/hList1"/>
    <dgm:cxn modelId="{836784A3-14EB-428D-A07D-BA1D36D64D6B}" type="presOf" srcId="{A73B19FD-1225-4408-B791-2816607262FD}" destId="{0DFBF2A8-1826-4BAC-ACC6-50C646956648}" srcOrd="0" destOrd="1" presId="urn:microsoft.com/office/officeart/2005/8/layout/hList1"/>
    <dgm:cxn modelId="{5D2D79A8-2967-4B85-AF2C-CED63199FB45}" srcId="{7BBCAAFB-4A38-442E-A986-864710D41CAC}" destId="{5B403EEA-68B3-4078-A474-1CD66467018A}" srcOrd="2" destOrd="0" parTransId="{3526A0F6-4085-4AEE-BABA-04991899CB12}" sibTransId="{F4E5F6DE-C783-4622-984B-B35AA309E724}"/>
    <dgm:cxn modelId="{D70B6DB3-636C-462E-A0B9-452D74644833}" type="presOf" srcId="{55F58BDE-EA75-41F4-8761-B54B114C467D}" destId="{0DFBF2A8-1826-4BAC-ACC6-50C646956648}" srcOrd="0" destOrd="8" presId="urn:microsoft.com/office/officeart/2005/8/layout/hList1"/>
    <dgm:cxn modelId="{89A089B4-8985-4B81-A435-DE1C28E7BA91}" type="presOf" srcId="{E289FB89-A1EB-4CF7-9782-08EC7121B5E6}" destId="{0DFBF2A8-1826-4BAC-ACC6-50C646956648}" srcOrd="0" destOrd="6" presId="urn:microsoft.com/office/officeart/2005/8/layout/hList1"/>
    <dgm:cxn modelId="{A36F0EB7-3F71-4712-883F-2860A7234D59}" type="presOf" srcId="{CE19E2EA-281A-47C5-8F0C-BBB2635EBB8A}" destId="{0DFBF2A8-1826-4BAC-ACC6-50C646956648}" srcOrd="0" destOrd="0" presId="urn:microsoft.com/office/officeart/2005/8/layout/hList1"/>
    <dgm:cxn modelId="{0AE51CB8-0F89-4D67-B026-02A6A00B817F}" srcId="{376B0F55-438E-4447-96CD-E9DBE29C2D81}" destId="{B680B131-730E-48BA-A467-CDDF4C2AEB16}" srcOrd="1" destOrd="0" parTransId="{749D2EEA-CA86-4F7B-92EB-468A8F95E12D}" sibTransId="{770B4B1B-0E43-4B43-B925-35D18032D2FE}"/>
    <dgm:cxn modelId="{EDAAE7C7-08CF-486B-96A9-05AD33DF44AF}" type="presOf" srcId="{376B0F55-438E-4447-96CD-E9DBE29C2D81}" destId="{127F8519-ED67-4DBC-A1A1-380A86D0AC49}" srcOrd="0" destOrd="6" presId="urn:microsoft.com/office/officeart/2005/8/layout/hList1"/>
    <dgm:cxn modelId="{4B8C0FCF-DABF-48DE-AD35-B3C4021CAA55}" srcId="{376B0F55-438E-4447-96CD-E9DBE29C2D81}" destId="{8EED3F00-585D-4EDD-8AF6-044B72E59673}" srcOrd="0" destOrd="0" parTransId="{84FA62F0-C16E-4CC1-B863-107B66151A7D}" sibTransId="{ABF1663B-15A5-473B-94C5-7482DEB4BE26}"/>
    <dgm:cxn modelId="{DB6525CF-D92B-4E34-BE10-D21DCA93EC3C}" type="presOf" srcId="{7BBCAAFB-4A38-442E-A986-864710D41CAC}" destId="{3319DFA7-9D63-4F1A-8DDA-42A2612C3D97}" srcOrd="0" destOrd="0" presId="urn:microsoft.com/office/officeart/2005/8/layout/hList1"/>
    <dgm:cxn modelId="{A33EBBD0-A9F4-425A-AB65-5A7390C522CE}" type="presOf" srcId="{74537FF5-4E90-469C-AD6D-CE05F6AD3ACF}" destId="{127F8519-ED67-4DBC-A1A1-380A86D0AC49}" srcOrd="0" destOrd="12" presId="urn:microsoft.com/office/officeart/2005/8/layout/hList1"/>
    <dgm:cxn modelId="{477AC6D1-7BDC-49DF-91F5-2212EE67CBC9}" type="presOf" srcId="{8BF3F9D9-331F-4E85-B9E8-7C4703B60896}" destId="{127F8519-ED67-4DBC-A1A1-380A86D0AC49}" srcOrd="0" destOrd="0" presId="urn:microsoft.com/office/officeart/2005/8/layout/hList1"/>
    <dgm:cxn modelId="{C322B8D5-F0CF-46ED-9FA9-E9CFE1A5E190}" srcId="{8BF3F9D9-331F-4E85-B9E8-7C4703B60896}" destId="{5F19C91B-8C13-40BE-9C91-8B05EBF2BCB3}" srcOrd="2" destOrd="0" parTransId="{0093C3BA-6AD5-4588-AF04-98B6D076FCFB}" sibTransId="{C8E84CB3-C225-4374-846D-7180276D5517}"/>
    <dgm:cxn modelId="{0E7ADFD9-5004-4771-BF77-EE60AE4B142A}" srcId="{97C6BB52-8BAE-4B22-89CF-F1B64EAEBAE9}" destId="{6D877880-4E1B-43B4-8602-162009BF3190}" srcOrd="0" destOrd="0" parTransId="{ACE5EC96-F2AA-44D8-9332-886210DDACEF}" sibTransId="{3DFA9417-0126-44B5-8D6E-7C8903EAA041}"/>
    <dgm:cxn modelId="{AF03D2EA-6F13-4C08-AF6F-F8BDAB177748}" type="presOf" srcId="{B73A5AD2-9ABA-4448-ACA0-76277B82CE51}" destId="{127F8519-ED67-4DBC-A1A1-380A86D0AC49}" srcOrd="0" destOrd="2" presId="urn:microsoft.com/office/officeart/2005/8/layout/hList1"/>
    <dgm:cxn modelId="{59BD29EF-AAA1-4130-938A-CE873558D118}" type="presOf" srcId="{615A9AB1-F515-467C-9F88-0624A7D46CD5}" destId="{127F8519-ED67-4DBC-A1A1-380A86D0AC49}" srcOrd="0" destOrd="4" presId="urn:microsoft.com/office/officeart/2005/8/layout/hList1"/>
    <dgm:cxn modelId="{B18E6FEF-D0B5-44C1-8E9D-C43828869AF6}" type="presOf" srcId="{97C6BB52-8BAE-4B22-89CF-F1B64EAEBAE9}" destId="{A415B4E1-342B-4A8E-B771-0528FC7285E7}" srcOrd="0" destOrd="0" presId="urn:microsoft.com/office/officeart/2005/8/layout/hList1"/>
    <dgm:cxn modelId="{D32DE5F1-7CBE-4422-8897-BC6A2AEE0D9F}" srcId="{7BBCAAFB-4A38-442E-A986-864710D41CAC}" destId="{E289FB89-A1EB-4CF7-9782-08EC7121B5E6}" srcOrd="4" destOrd="0" parTransId="{63BF7D0C-AE6A-4997-BA3B-1C828E5ACD6E}" sibTransId="{A7BE1CC1-15FF-4EB3-BFB2-E84A9674C07E}"/>
    <dgm:cxn modelId="{806B1DF3-608D-48C2-BFC1-B90CA9811166}" srcId="{6D877880-4E1B-43B4-8602-162009BF3190}" destId="{8BF3F9D9-331F-4E85-B9E8-7C4703B60896}" srcOrd="0" destOrd="0" parTransId="{9C3992C1-C8A2-4A0C-8547-6E44CF6C16BF}" sibTransId="{A772356E-C29A-4BF3-B4F9-B51BEF899B2A}"/>
    <dgm:cxn modelId="{4722F5F3-2147-4676-8810-52AA11E546DE}" type="presOf" srcId="{B680B131-730E-48BA-A467-CDDF4C2AEB16}" destId="{127F8519-ED67-4DBC-A1A1-380A86D0AC49}" srcOrd="0" destOrd="8" presId="urn:microsoft.com/office/officeart/2005/8/layout/hList1"/>
    <dgm:cxn modelId="{5E7A9BFD-EF99-48E9-A7BD-4A931786DC81}" type="presOf" srcId="{6D877880-4E1B-43B4-8602-162009BF3190}" destId="{23F54A76-7B70-4A98-8F00-5283F6FC7D42}" srcOrd="0" destOrd="0" presId="urn:microsoft.com/office/officeart/2005/8/layout/hList1"/>
    <dgm:cxn modelId="{C2322AE5-6879-40A4-B825-2DD2EE63089F}" type="presParOf" srcId="{A415B4E1-342B-4A8E-B771-0528FC7285E7}" destId="{A8A54817-6BE8-45F5-A367-70C9066099BA}" srcOrd="0" destOrd="0" presId="urn:microsoft.com/office/officeart/2005/8/layout/hList1"/>
    <dgm:cxn modelId="{C5A30FE2-C253-44E8-85E2-C4AC72F24E46}" type="presParOf" srcId="{A8A54817-6BE8-45F5-A367-70C9066099BA}" destId="{23F54A76-7B70-4A98-8F00-5283F6FC7D42}" srcOrd="0" destOrd="0" presId="urn:microsoft.com/office/officeart/2005/8/layout/hList1"/>
    <dgm:cxn modelId="{54416B57-31D2-43E4-99AF-89B4F614AA1E}" type="presParOf" srcId="{A8A54817-6BE8-45F5-A367-70C9066099BA}" destId="{127F8519-ED67-4DBC-A1A1-380A86D0AC49}" srcOrd="1" destOrd="0" presId="urn:microsoft.com/office/officeart/2005/8/layout/hList1"/>
    <dgm:cxn modelId="{5BE71A81-3336-43D1-81B4-44FD55ED5277}" type="presParOf" srcId="{A415B4E1-342B-4A8E-B771-0528FC7285E7}" destId="{315CB56D-9D4A-4020-8438-33F2F163992A}" srcOrd="1" destOrd="0" presId="urn:microsoft.com/office/officeart/2005/8/layout/hList1"/>
    <dgm:cxn modelId="{DB0D6010-1B0A-4369-93D1-5EE50E16C108}" type="presParOf" srcId="{A415B4E1-342B-4A8E-B771-0528FC7285E7}" destId="{4E578635-BB48-49DB-AE48-A1FF771033B1}" srcOrd="2" destOrd="0" presId="urn:microsoft.com/office/officeart/2005/8/layout/hList1"/>
    <dgm:cxn modelId="{A30F3BB1-DA62-43BF-9A17-F2F086AB5C8E}" type="presParOf" srcId="{4E578635-BB48-49DB-AE48-A1FF771033B1}" destId="{3319DFA7-9D63-4F1A-8DDA-42A2612C3D97}" srcOrd="0" destOrd="0" presId="urn:microsoft.com/office/officeart/2005/8/layout/hList1"/>
    <dgm:cxn modelId="{B1A98462-9735-4C06-BE63-014DE2207BA4}" type="presParOf" srcId="{4E578635-BB48-49DB-AE48-A1FF771033B1}" destId="{0DFBF2A8-1826-4BAC-ACC6-50C64695664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F8643B-EB2B-4855-BFF9-3F88CF7A4075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7EC4EF2-24D3-4DAE-873B-451088C83FE5}">
      <dgm:prSet phldrT="[Texto]"/>
      <dgm:spPr>
        <a:xfrm>
          <a:off x="1056" y="613"/>
          <a:ext cx="1416280" cy="59305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s-ES" dirty="0">
              <a:solidFill>
                <a:srgbClr val="FFFFFF"/>
              </a:solidFill>
              <a:latin typeface="Calibri"/>
              <a:ea typeface="+mn-ea"/>
              <a:cs typeface="Arial"/>
            </a:rPr>
            <a:t>EEUU</a:t>
          </a:r>
        </a:p>
      </dgm:t>
    </dgm:pt>
    <dgm:pt modelId="{86DC8D71-0C11-4ABC-963B-657730B0B895}" type="parTrans" cxnId="{A6E052E3-637A-4AEB-9F56-FEF9CBA553B0}">
      <dgm:prSet/>
      <dgm:spPr/>
      <dgm:t>
        <a:bodyPr/>
        <a:lstStyle/>
        <a:p>
          <a:endParaRPr lang="es-ES"/>
        </a:p>
      </dgm:t>
    </dgm:pt>
    <dgm:pt modelId="{32F20C50-BC19-462B-B94D-BCC33675B88B}" type="sibTrans" cxnId="{A6E052E3-637A-4AEB-9F56-FEF9CBA553B0}">
      <dgm:prSet/>
      <dgm:spPr/>
      <dgm:t>
        <a:bodyPr/>
        <a:lstStyle/>
        <a:p>
          <a:endParaRPr lang="es-ES"/>
        </a:p>
      </dgm:t>
    </dgm:pt>
    <dgm:pt modelId="{7D0B0EB1-81EA-4906-A897-EBE026D2858D}">
      <dgm:prSet phldrT="[Texto]"/>
      <dgm:spPr>
        <a:xfrm>
          <a:off x="1056" y="674153"/>
          <a:ext cx="1416280" cy="593052"/>
        </a:xfrm>
        <a:prstGeom prst="roundRect">
          <a:avLst>
            <a:gd name="adj" fmla="val 10000"/>
          </a:avLst>
        </a:prstGeom>
        <a:solidFill>
          <a:srgbClr val="DAEDE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s-ES" dirty="0">
              <a:solidFill>
                <a:srgbClr val="000000"/>
              </a:solidFill>
              <a:latin typeface="Calibri"/>
              <a:ea typeface="+mn-ea"/>
              <a:cs typeface="Arial"/>
            </a:rPr>
            <a:t>Más del 90% de las multas impuestas a carteles desde 1996 fueron a través de solicitudes de clemencia</a:t>
          </a:r>
        </a:p>
      </dgm:t>
    </dgm:pt>
    <dgm:pt modelId="{05026121-A6CB-49ED-B165-AE86C0808087}" type="parTrans" cxnId="{8412C0E5-268B-4981-9B7E-453251C9FB01}">
      <dgm:prSet/>
      <dgm:spPr/>
      <dgm:t>
        <a:bodyPr/>
        <a:lstStyle/>
        <a:p>
          <a:endParaRPr lang="es-ES"/>
        </a:p>
      </dgm:t>
    </dgm:pt>
    <dgm:pt modelId="{C07A8994-1BC9-42AD-A342-36E88EDB3753}" type="sibTrans" cxnId="{8412C0E5-268B-4981-9B7E-453251C9FB01}">
      <dgm:prSet/>
      <dgm:spPr/>
      <dgm:t>
        <a:bodyPr/>
        <a:lstStyle/>
        <a:p>
          <a:endParaRPr lang="es-ES"/>
        </a:p>
      </dgm:t>
    </dgm:pt>
    <dgm:pt modelId="{7BC29AC3-47A4-4826-A064-84938F2DC420}">
      <dgm:prSet phldrT="[Texto]"/>
      <dgm:spPr>
        <a:xfrm>
          <a:off x="1655271" y="613"/>
          <a:ext cx="1416280" cy="59305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s-ES" dirty="0">
              <a:solidFill>
                <a:srgbClr val="FFFFFF"/>
              </a:solidFill>
              <a:latin typeface="Calibri"/>
              <a:ea typeface="+mn-ea"/>
              <a:cs typeface="Arial"/>
            </a:rPr>
            <a:t>UE</a:t>
          </a:r>
        </a:p>
      </dgm:t>
    </dgm:pt>
    <dgm:pt modelId="{C9D61C89-0E1C-4EE3-9ABA-2D0B08B78285}" type="parTrans" cxnId="{258D1237-ED6E-4FB2-BC22-988261821163}">
      <dgm:prSet/>
      <dgm:spPr/>
      <dgm:t>
        <a:bodyPr/>
        <a:lstStyle/>
        <a:p>
          <a:endParaRPr lang="es-ES"/>
        </a:p>
      </dgm:t>
    </dgm:pt>
    <dgm:pt modelId="{476A357C-29FF-4F29-B5DF-B7C899E3A380}" type="sibTrans" cxnId="{258D1237-ED6E-4FB2-BC22-988261821163}">
      <dgm:prSet/>
      <dgm:spPr/>
      <dgm:t>
        <a:bodyPr/>
        <a:lstStyle/>
        <a:p>
          <a:endParaRPr lang="es-ES"/>
        </a:p>
      </dgm:t>
    </dgm:pt>
    <dgm:pt modelId="{54FDA56E-7A74-4C91-B20B-7CE03C11B6FD}">
      <dgm:prSet phldrT="[Texto]"/>
      <dgm:spPr>
        <a:xfrm>
          <a:off x="1655271" y="674153"/>
          <a:ext cx="1416280" cy="593052"/>
        </a:xfrm>
        <a:prstGeom prst="roundRect">
          <a:avLst>
            <a:gd name="adj" fmla="val 10000"/>
          </a:avLst>
        </a:prstGeom>
        <a:solidFill>
          <a:srgbClr val="DAEDE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>
            <a:buNone/>
          </a:pPr>
          <a:r>
            <a:rPr lang="es-ES" dirty="0">
              <a:solidFill>
                <a:srgbClr val="000000"/>
              </a:solidFill>
              <a:latin typeface="Calibri"/>
              <a:ea typeface="+mn-ea"/>
              <a:cs typeface="Arial"/>
            </a:rPr>
            <a:t>91% de las sanciones a carteles entre 2001 y 2012 fueron consecuencia de solicitudes de clemencia</a:t>
          </a:r>
        </a:p>
      </dgm:t>
    </dgm:pt>
    <dgm:pt modelId="{45FC626F-5039-4521-AA1D-5E42A841B5D8}" type="parTrans" cxnId="{4F9F589E-9FCB-4F28-9336-AEE12783695D}">
      <dgm:prSet/>
      <dgm:spPr/>
      <dgm:t>
        <a:bodyPr/>
        <a:lstStyle/>
        <a:p>
          <a:endParaRPr lang="es-ES"/>
        </a:p>
      </dgm:t>
    </dgm:pt>
    <dgm:pt modelId="{9AAEBEC5-DE79-4072-9A27-C52F1A192A80}" type="sibTrans" cxnId="{4F9F589E-9FCB-4F28-9336-AEE12783695D}">
      <dgm:prSet/>
      <dgm:spPr/>
      <dgm:t>
        <a:bodyPr/>
        <a:lstStyle/>
        <a:p>
          <a:endParaRPr lang="es-ES"/>
        </a:p>
      </dgm:t>
    </dgm:pt>
    <dgm:pt modelId="{F8F6D928-43CE-4B4F-98C5-60D61915859F}" type="pres">
      <dgm:prSet presAssocID="{1DF8643B-EB2B-4855-BFF9-3F88CF7A407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F7733D2-AB1D-40FB-813E-5402500670C4}" type="pres">
      <dgm:prSet presAssocID="{47EC4EF2-24D3-4DAE-873B-451088C83FE5}" presName="vertOne" presStyleCnt="0"/>
      <dgm:spPr/>
    </dgm:pt>
    <dgm:pt modelId="{6844CAB6-8444-4E3E-80CD-E1E5193B5F17}" type="pres">
      <dgm:prSet presAssocID="{47EC4EF2-24D3-4DAE-873B-451088C83FE5}" presName="txOne" presStyleLbl="node0" presStyleIdx="0" presStyleCnt="2">
        <dgm:presLayoutVars>
          <dgm:chPref val="3"/>
        </dgm:presLayoutVars>
      </dgm:prSet>
      <dgm:spPr/>
    </dgm:pt>
    <dgm:pt modelId="{A84BA276-DC1A-421E-BD67-7908D580493F}" type="pres">
      <dgm:prSet presAssocID="{47EC4EF2-24D3-4DAE-873B-451088C83FE5}" presName="parTransOne" presStyleCnt="0"/>
      <dgm:spPr/>
    </dgm:pt>
    <dgm:pt modelId="{3EE85761-1A32-4EC3-8805-5251F6F6A29B}" type="pres">
      <dgm:prSet presAssocID="{47EC4EF2-24D3-4DAE-873B-451088C83FE5}" presName="horzOne" presStyleCnt="0"/>
      <dgm:spPr/>
    </dgm:pt>
    <dgm:pt modelId="{DFC74743-4F2D-42B6-A013-2C5B7ED0B177}" type="pres">
      <dgm:prSet presAssocID="{7D0B0EB1-81EA-4906-A897-EBE026D2858D}" presName="vertTwo" presStyleCnt="0"/>
      <dgm:spPr/>
    </dgm:pt>
    <dgm:pt modelId="{CD434BA5-79A8-437F-A018-863469098D46}" type="pres">
      <dgm:prSet presAssocID="{7D0B0EB1-81EA-4906-A897-EBE026D2858D}" presName="txTwo" presStyleLbl="node2" presStyleIdx="0" presStyleCnt="2">
        <dgm:presLayoutVars>
          <dgm:chPref val="3"/>
        </dgm:presLayoutVars>
      </dgm:prSet>
      <dgm:spPr/>
    </dgm:pt>
    <dgm:pt modelId="{FFF555A6-AECB-4ADE-A886-A8088A5AC661}" type="pres">
      <dgm:prSet presAssocID="{7D0B0EB1-81EA-4906-A897-EBE026D2858D}" presName="horzTwo" presStyleCnt="0"/>
      <dgm:spPr/>
    </dgm:pt>
    <dgm:pt modelId="{79483E8A-C97B-41FA-A934-B19C628EE2C4}" type="pres">
      <dgm:prSet presAssocID="{32F20C50-BC19-462B-B94D-BCC33675B88B}" presName="sibSpaceOne" presStyleCnt="0"/>
      <dgm:spPr/>
    </dgm:pt>
    <dgm:pt modelId="{5B5EDC9B-D054-4824-933A-0E733AD72378}" type="pres">
      <dgm:prSet presAssocID="{7BC29AC3-47A4-4826-A064-84938F2DC420}" presName="vertOne" presStyleCnt="0"/>
      <dgm:spPr/>
    </dgm:pt>
    <dgm:pt modelId="{E61EB146-FA90-40ED-83F6-4170C5773EAF}" type="pres">
      <dgm:prSet presAssocID="{7BC29AC3-47A4-4826-A064-84938F2DC420}" presName="txOne" presStyleLbl="node0" presStyleIdx="1" presStyleCnt="2">
        <dgm:presLayoutVars>
          <dgm:chPref val="3"/>
        </dgm:presLayoutVars>
      </dgm:prSet>
      <dgm:spPr/>
    </dgm:pt>
    <dgm:pt modelId="{41E05C9F-3B03-4519-A18B-4AB4AAA87D67}" type="pres">
      <dgm:prSet presAssocID="{7BC29AC3-47A4-4826-A064-84938F2DC420}" presName="parTransOne" presStyleCnt="0"/>
      <dgm:spPr/>
    </dgm:pt>
    <dgm:pt modelId="{C6C442E7-A5E2-4ABC-B6DC-619AB72287D0}" type="pres">
      <dgm:prSet presAssocID="{7BC29AC3-47A4-4826-A064-84938F2DC420}" presName="horzOne" presStyleCnt="0"/>
      <dgm:spPr/>
    </dgm:pt>
    <dgm:pt modelId="{303283D2-8B99-434F-BA55-5B0170C9375F}" type="pres">
      <dgm:prSet presAssocID="{54FDA56E-7A74-4C91-B20B-7CE03C11B6FD}" presName="vertTwo" presStyleCnt="0"/>
      <dgm:spPr/>
    </dgm:pt>
    <dgm:pt modelId="{D7CBCD7A-C9BF-4976-9044-B4EA9B1AB7EE}" type="pres">
      <dgm:prSet presAssocID="{54FDA56E-7A74-4C91-B20B-7CE03C11B6FD}" presName="txTwo" presStyleLbl="node2" presStyleIdx="1" presStyleCnt="2">
        <dgm:presLayoutVars>
          <dgm:chPref val="3"/>
        </dgm:presLayoutVars>
      </dgm:prSet>
      <dgm:spPr/>
    </dgm:pt>
    <dgm:pt modelId="{A32B19A6-1EEB-4CBC-820C-2E31EF0ECD59}" type="pres">
      <dgm:prSet presAssocID="{54FDA56E-7A74-4C91-B20B-7CE03C11B6FD}" presName="horzTwo" presStyleCnt="0"/>
      <dgm:spPr/>
    </dgm:pt>
  </dgm:ptLst>
  <dgm:cxnLst>
    <dgm:cxn modelId="{75EFB408-5A50-8A41-AABE-0E89F67AB070}" type="presOf" srcId="{7BC29AC3-47A4-4826-A064-84938F2DC420}" destId="{E61EB146-FA90-40ED-83F6-4170C5773EAF}" srcOrd="0" destOrd="0" presId="urn:microsoft.com/office/officeart/2005/8/layout/hierarchy4"/>
    <dgm:cxn modelId="{F7279211-3248-BD4B-92E2-27F2881B718E}" type="presOf" srcId="{1DF8643B-EB2B-4855-BFF9-3F88CF7A4075}" destId="{F8F6D928-43CE-4B4F-98C5-60D61915859F}" srcOrd="0" destOrd="0" presId="urn:microsoft.com/office/officeart/2005/8/layout/hierarchy4"/>
    <dgm:cxn modelId="{258D1237-ED6E-4FB2-BC22-988261821163}" srcId="{1DF8643B-EB2B-4855-BFF9-3F88CF7A4075}" destId="{7BC29AC3-47A4-4826-A064-84938F2DC420}" srcOrd="1" destOrd="0" parTransId="{C9D61C89-0E1C-4EE3-9ABA-2D0B08B78285}" sibTransId="{476A357C-29FF-4F29-B5DF-B7C899E3A380}"/>
    <dgm:cxn modelId="{15A92761-F8EF-B749-8983-426EBD9093AC}" type="presOf" srcId="{47EC4EF2-24D3-4DAE-873B-451088C83FE5}" destId="{6844CAB6-8444-4E3E-80CD-E1E5193B5F17}" srcOrd="0" destOrd="0" presId="urn:microsoft.com/office/officeart/2005/8/layout/hierarchy4"/>
    <dgm:cxn modelId="{D21E226E-6BBD-3C48-B3D8-BF023665FEB6}" type="presOf" srcId="{54FDA56E-7A74-4C91-B20B-7CE03C11B6FD}" destId="{D7CBCD7A-C9BF-4976-9044-B4EA9B1AB7EE}" srcOrd="0" destOrd="0" presId="urn:microsoft.com/office/officeart/2005/8/layout/hierarchy4"/>
    <dgm:cxn modelId="{A537D785-3EC9-FA43-81FE-CD1B403931F2}" type="presOf" srcId="{7D0B0EB1-81EA-4906-A897-EBE026D2858D}" destId="{CD434BA5-79A8-437F-A018-863469098D46}" srcOrd="0" destOrd="0" presId="urn:microsoft.com/office/officeart/2005/8/layout/hierarchy4"/>
    <dgm:cxn modelId="{4F9F589E-9FCB-4F28-9336-AEE12783695D}" srcId="{7BC29AC3-47A4-4826-A064-84938F2DC420}" destId="{54FDA56E-7A74-4C91-B20B-7CE03C11B6FD}" srcOrd="0" destOrd="0" parTransId="{45FC626F-5039-4521-AA1D-5E42A841B5D8}" sibTransId="{9AAEBEC5-DE79-4072-9A27-C52F1A192A80}"/>
    <dgm:cxn modelId="{A6E052E3-637A-4AEB-9F56-FEF9CBA553B0}" srcId="{1DF8643B-EB2B-4855-BFF9-3F88CF7A4075}" destId="{47EC4EF2-24D3-4DAE-873B-451088C83FE5}" srcOrd="0" destOrd="0" parTransId="{86DC8D71-0C11-4ABC-963B-657730B0B895}" sibTransId="{32F20C50-BC19-462B-B94D-BCC33675B88B}"/>
    <dgm:cxn modelId="{8412C0E5-268B-4981-9B7E-453251C9FB01}" srcId="{47EC4EF2-24D3-4DAE-873B-451088C83FE5}" destId="{7D0B0EB1-81EA-4906-A897-EBE026D2858D}" srcOrd="0" destOrd="0" parTransId="{05026121-A6CB-49ED-B165-AE86C0808087}" sibTransId="{C07A8994-1BC9-42AD-A342-36E88EDB3753}"/>
    <dgm:cxn modelId="{F26C6D6C-800A-3844-99E1-274B8748F01E}" type="presParOf" srcId="{F8F6D928-43CE-4B4F-98C5-60D61915859F}" destId="{EF7733D2-AB1D-40FB-813E-5402500670C4}" srcOrd="0" destOrd="0" presId="urn:microsoft.com/office/officeart/2005/8/layout/hierarchy4"/>
    <dgm:cxn modelId="{4346D67D-3690-C14D-9A4A-2BF220D0AF53}" type="presParOf" srcId="{EF7733D2-AB1D-40FB-813E-5402500670C4}" destId="{6844CAB6-8444-4E3E-80CD-E1E5193B5F17}" srcOrd="0" destOrd="0" presId="urn:microsoft.com/office/officeart/2005/8/layout/hierarchy4"/>
    <dgm:cxn modelId="{99C542DA-8C8F-4944-A69D-D30D11B978F0}" type="presParOf" srcId="{EF7733D2-AB1D-40FB-813E-5402500670C4}" destId="{A84BA276-DC1A-421E-BD67-7908D580493F}" srcOrd="1" destOrd="0" presId="urn:microsoft.com/office/officeart/2005/8/layout/hierarchy4"/>
    <dgm:cxn modelId="{52B7976A-C0CA-A743-8789-79F35C9C7689}" type="presParOf" srcId="{EF7733D2-AB1D-40FB-813E-5402500670C4}" destId="{3EE85761-1A32-4EC3-8805-5251F6F6A29B}" srcOrd="2" destOrd="0" presId="urn:microsoft.com/office/officeart/2005/8/layout/hierarchy4"/>
    <dgm:cxn modelId="{7444C314-0F81-1141-B80B-25B3068E971D}" type="presParOf" srcId="{3EE85761-1A32-4EC3-8805-5251F6F6A29B}" destId="{DFC74743-4F2D-42B6-A013-2C5B7ED0B177}" srcOrd="0" destOrd="0" presId="urn:microsoft.com/office/officeart/2005/8/layout/hierarchy4"/>
    <dgm:cxn modelId="{502A83F8-D242-9947-9F9D-6C706A5CC265}" type="presParOf" srcId="{DFC74743-4F2D-42B6-A013-2C5B7ED0B177}" destId="{CD434BA5-79A8-437F-A018-863469098D46}" srcOrd="0" destOrd="0" presId="urn:microsoft.com/office/officeart/2005/8/layout/hierarchy4"/>
    <dgm:cxn modelId="{18BA04B6-0EEC-5147-9C2D-CA1D782D88F4}" type="presParOf" srcId="{DFC74743-4F2D-42B6-A013-2C5B7ED0B177}" destId="{FFF555A6-AECB-4ADE-A886-A8088A5AC661}" srcOrd="1" destOrd="0" presId="urn:microsoft.com/office/officeart/2005/8/layout/hierarchy4"/>
    <dgm:cxn modelId="{D5238035-186D-B341-AC20-0EE795E2D36F}" type="presParOf" srcId="{F8F6D928-43CE-4B4F-98C5-60D61915859F}" destId="{79483E8A-C97B-41FA-A934-B19C628EE2C4}" srcOrd="1" destOrd="0" presId="urn:microsoft.com/office/officeart/2005/8/layout/hierarchy4"/>
    <dgm:cxn modelId="{394199C6-F530-F847-A2F7-35F8A8279A53}" type="presParOf" srcId="{F8F6D928-43CE-4B4F-98C5-60D61915859F}" destId="{5B5EDC9B-D054-4824-933A-0E733AD72378}" srcOrd="2" destOrd="0" presId="urn:microsoft.com/office/officeart/2005/8/layout/hierarchy4"/>
    <dgm:cxn modelId="{434130C1-81CD-7A46-9BB0-338BCE5357BF}" type="presParOf" srcId="{5B5EDC9B-D054-4824-933A-0E733AD72378}" destId="{E61EB146-FA90-40ED-83F6-4170C5773EAF}" srcOrd="0" destOrd="0" presId="urn:microsoft.com/office/officeart/2005/8/layout/hierarchy4"/>
    <dgm:cxn modelId="{F303F1A2-CD7A-1B45-9F60-77DF017BF65D}" type="presParOf" srcId="{5B5EDC9B-D054-4824-933A-0E733AD72378}" destId="{41E05C9F-3B03-4519-A18B-4AB4AAA87D67}" srcOrd="1" destOrd="0" presId="urn:microsoft.com/office/officeart/2005/8/layout/hierarchy4"/>
    <dgm:cxn modelId="{7E99D531-FD53-6D4C-BE49-F8118832907C}" type="presParOf" srcId="{5B5EDC9B-D054-4824-933A-0E733AD72378}" destId="{C6C442E7-A5E2-4ABC-B6DC-619AB72287D0}" srcOrd="2" destOrd="0" presId="urn:microsoft.com/office/officeart/2005/8/layout/hierarchy4"/>
    <dgm:cxn modelId="{34EA2C69-DF94-6442-B310-A759F31DE64B}" type="presParOf" srcId="{C6C442E7-A5E2-4ABC-B6DC-619AB72287D0}" destId="{303283D2-8B99-434F-BA55-5B0170C9375F}" srcOrd="0" destOrd="0" presId="urn:microsoft.com/office/officeart/2005/8/layout/hierarchy4"/>
    <dgm:cxn modelId="{BFBC3173-8E6D-634E-B9BD-5026416CB65C}" type="presParOf" srcId="{303283D2-8B99-434F-BA55-5B0170C9375F}" destId="{D7CBCD7A-C9BF-4976-9044-B4EA9B1AB7EE}" srcOrd="0" destOrd="0" presId="urn:microsoft.com/office/officeart/2005/8/layout/hierarchy4"/>
    <dgm:cxn modelId="{CE6568A3-17CC-B149-BD73-3CB168040B97}" type="presParOf" srcId="{303283D2-8B99-434F-BA55-5B0170C9375F}" destId="{A32B19A6-1EEB-4CBC-820C-2E31EF0ECD5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8A3235-3692-4C40-9C56-A0D31CC276BA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1825D4D-6E04-4659-85F1-BDFF92D83F90}">
      <dgm:prSet phldrT="[Texto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s-ES" dirty="0"/>
            <a:t>Multas</a:t>
          </a:r>
        </a:p>
      </dgm:t>
    </dgm:pt>
    <dgm:pt modelId="{11EA447E-F828-4209-A59F-A961C565BCAC}" type="parTrans" cxnId="{A9EB66B9-682D-4C64-A43D-37637FAA92CB}">
      <dgm:prSet/>
      <dgm:spPr/>
      <dgm:t>
        <a:bodyPr/>
        <a:lstStyle/>
        <a:p>
          <a:endParaRPr lang="es-ES"/>
        </a:p>
      </dgm:t>
    </dgm:pt>
    <dgm:pt modelId="{149025A3-4230-4AB4-859C-BC05E61139D0}" type="sibTrans" cxnId="{A9EB66B9-682D-4C64-A43D-37637FAA92CB}">
      <dgm:prSet/>
      <dgm:spPr/>
      <dgm:t>
        <a:bodyPr/>
        <a:lstStyle/>
        <a:p>
          <a:endParaRPr lang="es-ES"/>
        </a:p>
      </dgm:t>
    </dgm:pt>
    <dgm:pt modelId="{2DFB0B91-6D98-4D53-9A8F-7D0108CDC206}">
      <dgm:prSet phldrT="[Texto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s-ES" dirty="0"/>
            <a:t>Otras Sanciones </a:t>
          </a:r>
        </a:p>
      </dgm:t>
    </dgm:pt>
    <dgm:pt modelId="{3DE58AD7-6BCE-4A6E-A624-6DBA888CDAD3}" type="parTrans" cxnId="{817DDE49-01C4-43AB-8D34-1E1D0DC9DDA2}">
      <dgm:prSet/>
      <dgm:spPr/>
      <dgm:t>
        <a:bodyPr/>
        <a:lstStyle/>
        <a:p>
          <a:endParaRPr lang="es-ES"/>
        </a:p>
      </dgm:t>
    </dgm:pt>
    <dgm:pt modelId="{457F24D9-76D3-4052-8412-03B46E415CED}" type="sibTrans" cxnId="{817DDE49-01C4-43AB-8D34-1E1D0DC9DDA2}">
      <dgm:prSet/>
      <dgm:spPr/>
      <dgm:t>
        <a:bodyPr/>
        <a:lstStyle/>
        <a:p>
          <a:endParaRPr lang="es-ES"/>
        </a:p>
      </dgm:t>
    </dgm:pt>
    <dgm:pt modelId="{4BE746E6-0345-4530-943B-05A036127A34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just"/>
          <a:r>
            <a:rPr lang="es-AR" dirty="0"/>
            <a:t>Hasta el doble del beneficio ilícito obtenido</a:t>
          </a:r>
          <a:endParaRPr lang="es-ES" dirty="0"/>
        </a:p>
      </dgm:t>
    </dgm:pt>
    <dgm:pt modelId="{AD62D927-314A-4302-B8C7-896CB6AA01B8}" type="parTrans" cxnId="{C955EA70-60AD-4A0B-9916-F3294A3C8400}">
      <dgm:prSet/>
      <dgm:spPr/>
      <dgm:t>
        <a:bodyPr/>
        <a:lstStyle/>
        <a:p>
          <a:endParaRPr lang="es-ES"/>
        </a:p>
      </dgm:t>
    </dgm:pt>
    <dgm:pt modelId="{2E8F2518-F524-4E8F-BB83-2B7FF6C90041}" type="sibTrans" cxnId="{C955EA70-60AD-4A0B-9916-F3294A3C8400}">
      <dgm:prSet/>
      <dgm:spPr/>
      <dgm:t>
        <a:bodyPr/>
        <a:lstStyle/>
        <a:p>
          <a:endParaRPr lang="es-ES"/>
        </a:p>
      </dgm:t>
    </dgm:pt>
    <dgm:pt modelId="{6A236AC7-E026-419D-97C4-C8AC4974D2DE}">
      <dgm:prSet phldrT="[Texto]"/>
      <dgm:spPr>
        <a:solidFill>
          <a:schemeClr val="bg1">
            <a:lumMod val="85000"/>
            <a:alpha val="90000"/>
          </a:schemeClr>
        </a:solidFill>
        <a:ln w="25400"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ES" dirty="0"/>
            <a:t>Desinversión</a:t>
          </a:r>
        </a:p>
      </dgm:t>
    </dgm:pt>
    <dgm:pt modelId="{7F610A75-1DF4-4A88-9227-62F6D64D49A8}" type="parTrans" cxnId="{17A6AE5E-177F-41E0-B6E2-85646B0E8B39}">
      <dgm:prSet/>
      <dgm:spPr/>
      <dgm:t>
        <a:bodyPr/>
        <a:lstStyle/>
        <a:p>
          <a:endParaRPr lang="es-ES"/>
        </a:p>
      </dgm:t>
    </dgm:pt>
    <dgm:pt modelId="{A0811D67-7757-4CC8-8592-1AF9BEE29168}" type="sibTrans" cxnId="{17A6AE5E-177F-41E0-B6E2-85646B0E8B39}">
      <dgm:prSet/>
      <dgm:spPr/>
      <dgm:t>
        <a:bodyPr/>
        <a:lstStyle/>
        <a:p>
          <a:endParaRPr lang="es-ES"/>
        </a:p>
      </dgm:t>
    </dgm:pt>
    <dgm:pt modelId="{A809A6CE-739E-4A6B-8D66-62EFA3B30EA5}">
      <dgm:prSet phldrT="[Texto]"/>
      <dgm:spPr>
        <a:solidFill>
          <a:schemeClr val="bg1">
            <a:lumMod val="85000"/>
            <a:alpha val="90000"/>
          </a:schemeClr>
        </a:solidFill>
        <a:ln w="25400"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ES" dirty="0"/>
            <a:t>Orden de cese</a:t>
          </a:r>
        </a:p>
      </dgm:t>
    </dgm:pt>
    <dgm:pt modelId="{F75D3ACE-4AE2-4ACC-B1BF-29F83C927259}" type="parTrans" cxnId="{E7E8950C-9880-432C-9D80-271E49D78B91}">
      <dgm:prSet/>
      <dgm:spPr/>
      <dgm:t>
        <a:bodyPr/>
        <a:lstStyle/>
        <a:p>
          <a:endParaRPr lang="es-ES"/>
        </a:p>
      </dgm:t>
    </dgm:pt>
    <dgm:pt modelId="{3B3FA07E-C11C-407B-A381-954FC32D6D5F}" type="sibTrans" cxnId="{E7E8950C-9880-432C-9D80-271E49D78B91}">
      <dgm:prSet/>
      <dgm:spPr/>
      <dgm:t>
        <a:bodyPr/>
        <a:lstStyle/>
        <a:p>
          <a:endParaRPr lang="es-ES"/>
        </a:p>
      </dgm:t>
    </dgm:pt>
    <dgm:pt modelId="{A3C9D12E-3941-44C4-BF31-9668ECD33A60}">
      <dgm:prSet phldrT="[Texto]"/>
      <dgm:spPr>
        <a:solidFill>
          <a:schemeClr val="bg1">
            <a:lumMod val="85000"/>
            <a:alpha val="90000"/>
          </a:schemeClr>
        </a:solidFill>
        <a:ln w="25400"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ES" dirty="0"/>
            <a:t>Cumplimiento de condiciones</a:t>
          </a:r>
        </a:p>
      </dgm:t>
    </dgm:pt>
    <dgm:pt modelId="{0C631593-C28E-485E-BE91-D7A820291B85}" type="parTrans" cxnId="{F1F98398-B922-45B6-93E3-F6E5D8037E0C}">
      <dgm:prSet/>
      <dgm:spPr/>
      <dgm:t>
        <a:bodyPr/>
        <a:lstStyle/>
        <a:p>
          <a:endParaRPr lang="es-ES"/>
        </a:p>
      </dgm:t>
    </dgm:pt>
    <dgm:pt modelId="{EE5C44D0-84AF-4298-80E8-07D330BFF4D8}" type="sibTrans" cxnId="{F1F98398-B922-45B6-93E3-F6E5D8037E0C}">
      <dgm:prSet/>
      <dgm:spPr/>
      <dgm:t>
        <a:bodyPr/>
        <a:lstStyle/>
        <a:p>
          <a:endParaRPr lang="es-ES"/>
        </a:p>
      </dgm:t>
    </dgm:pt>
    <dgm:pt modelId="{775D3100-3001-4206-B345-EFB34FA77AE8}">
      <dgm:prSet phldrT="[Texto]"/>
      <dgm:spPr>
        <a:solidFill>
          <a:schemeClr val="bg1">
            <a:lumMod val="85000"/>
            <a:alpha val="90000"/>
          </a:schemeClr>
        </a:solidFill>
        <a:ln w="25400"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ES" dirty="0"/>
            <a:t>Inhabilitación para ejercer el comercio de 1 a 10 años</a:t>
          </a:r>
        </a:p>
      </dgm:t>
    </dgm:pt>
    <dgm:pt modelId="{9FA3BE8A-19A5-4CBA-84DE-74662012D043}" type="parTrans" cxnId="{871FAFBF-0431-414C-8CC4-CAF9903D78FC}">
      <dgm:prSet/>
      <dgm:spPr/>
      <dgm:t>
        <a:bodyPr/>
        <a:lstStyle/>
        <a:p>
          <a:endParaRPr lang="es-ES"/>
        </a:p>
      </dgm:t>
    </dgm:pt>
    <dgm:pt modelId="{EC55F248-230E-4AFD-8282-FFFEDFD51753}" type="sibTrans" cxnId="{871FAFBF-0431-414C-8CC4-CAF9903D78FC}">
      <dgm:prSet/>
      <dgm:spPr/>
      <dgm:t>
        <a:bodyPr/>
        <a:lstStyle/>
        <a:p>
          <a:endParaRPr lang="es-ES"/>
        </a:p>
      </dgm:t>
    </dgm:pt>
    <dgm:pt modelId="{2E8D1C9A-7588-49F4-8C10-A394CE891D21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just"/>
          <a:r>
            <a:rPr lang="es-AR" dirty="0"/>
            <a:t>Hasta el 30% del volumen de negocios multiplicado por el número de años de duración del acto, no pudiendo exceder el 30% del volumen consolidado a nivel nacional</a:t>
          </a:r>
          <a:endParaRPr lang="es-ES" dirty="0"/>
        </a:p>
      </dgm:t>
    </dgm:pt>
    <dgm:pt modelId="{21A6A7D0-65FA-48FF-92A7-BF1283A6119A}" type="parTrans" cxnId="{AD152B38-834C-4D1A-AE7E-275BE787D662}">
      <dgm:prSet/>
      <dgm:spPr/>
      <dgm:t>
        <a:bodyPr/>
        <a:lstStyle/>
        <a:p>
          <a:endParaRPr lang="es-ES"/>
        </a:p>
      </dgm:t>
    </dgm:pt>
    <dgm:pt modelId="{5B3403D6-413B-47D0-BEFC-FDBBA3B6E9E9}" type="sibTrans" cxnId="{AD152B38-834C-4D1A-AE7E-275BE787D662}">
      <dgm:prSet/>
      <dgm:spPr/>
      <dgm:t>
        <a:bodyPr/>
        <a:lstStyle/>
        <a:p>
          <a:endParaRPr lang="es-ES"/>
        </a:p>
      </dgm:t>
    </dgm:pt>
    <dgm:pt modelId="{BC1F2A57-4E55-4DBE-B5BA-6EDCE1DA65ED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just"/>
          <a:r>
            <a:rPr lang="es-AR" dirty="0"/>
            <a:t>Hasta 200 millones de unidades ajustables (aprox. USD 200m)</a:t>
          </a:r>
          <a:endParaRPr lang="es-ES" dirty="0"/>
        </a:p>
      </dgm:t>
    </dgm:pt>
    <dgm:pt modelId="{A6A12EEE-22FB-4C02-B4D4-026F0BDACF23}" type="parTrans" cxnId="{A0E2B66B-858D-43F4-8DA2-8FDFA7E833BA}">
      <dgm:prSet/>
      <dgm:spPr/>
      <dgm:t>
        <a:bodyPr/>
        <a:lstStyle/>
        <a:p>
          <a:endParaRPr lang="es-ES"/>
        </a:p>
      </dgm:t>
    </dgm:pt>
    <dgm:pt modelId="{A7BCCE6A-B307-4354-B3E3-6F4122233415}" type="sibTrans" cxnId="{A0E2B66B-858D-43F4-8DA2-8FDFA7E833BA}">
      <dgm:prSet/>
      <dgm:spPr/>
      <dgm:t>
        <a:bodyPr/>
        <a:lstStyle/>
        <a:p>
          <a:endParaRPr lang="es-ES"/>
        </a:p>
      </dgm:t>
    </dgm:pt>
    <dgm:pt modelId="{E7376787-D52A-4778-AB04-B5FF8244BC6F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just"/>
          <a:r>
            <a:rPr lang="es-AR" dirty="0"/>
            <a:t>Responsabilidad solidaria de directores, gerentes, administradores, síndicos o miembros del Consejo de Vigilancia, mandatarios o representantes legales</a:t>
          </a:r>
          <a:endParaRPr lang="es-ES" dirty="0"/>
        </a:p>
      </dgm:t>
    </dgm:pt>
    <dgm:pt modelId="{4689E617-1F22-450E-B093-0C00B40930CD}" type="parTrans" cxnId="{A39B8405-C81B-4125-BEBB-F0266373337A}">
      <dgm:prSet/>
      <dgm:spPr/>
      <dgm:t>
        <a:bodyPr/>
        <a:lstStyle/>
        <a:p>
          <a:endParaRPr lang="es-ES"/>
        </a:p>
      </dgm:t>
    </dgm:pt>
    <dgm:pt modelId="{AD9C0E73-E65D-4ABB-987E-72C4E86CCF34}" type="sibTrans" cxnId="{A39B8405-C81B-4125-BEBB-F0266373337A}">
      <dgm:prSet/>
      <dgm:spPr/>
      <dgm:t>
        <a:bodyPr/>
        <a:lstStyle/>
        <a:p>
          <a:endParaRPr lang="es-ES"/>
        </a:p>
      </dgm:t>
    </dgm:pt>
    <dgm:pt modelId="{F1F2D411-25AC-4A2A-99CB-8A6D0EFD00CA}">
      <dgm:prSet phldrT="[Texto]"/>
      <dgm:spPr>
        <a:solidFill>
          <a:schemeClr val="bg1">
            <a:lumMod val="85000"/>
            <a:alpha val="90000"/>
          </a:schemeClr>
        </a:solidFill>
        <a:ln w="25400"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ES" dirty="0"/>
            <a:t>Exclusión del registro de proveedores del Estado </a:t>
          </a:r>
        </a:p>
      </dgm:t>
    </dgm:pt>
    <dgm:pt modelId="{8A529318-5F15-4E0C-933B-7B8837BF211D}" type="parTrans" cxnId="{C925CCFB-4A1E-41B8-9C03-684AA6BB95E2}">
      <dgm:prSet/>
      <dgm:spPr/>
      <dgm:t>
        <a:bodyPr/>
        <a:lstStyle/>
        <a:p>
          <a:endParaRPr lang="es-ES"/>
        </a:p>
      </dgm:t>
    </dgm:pt>
    <dgm:pt modelId="{1619F980-6082-4858-B439-CDA3BB48EE1E}" type="sibTrans" cxnId="{C925CCFB-4A1E-41B8-9C03-684AA6BB95E2}">
      <dgm:prSet/>
      <dgm:spPr/>
      <dgm:t>
        <a:bodyPr/>
        <a:lstStyle/>
        <a:p>
          <a:endParaRPr lang="es-ES"/>
        </a:p>
      </dgm:t>
    </dgm:pt>
    <dgm:pt modelId="{E1314AF9-4895-4213-8F78-A6E7ED6AB206}" type="pres">
      <dgm:prSet presAssocID="{C78A3235-3692-4C40-9C56-A0D31CC276BA}" presName="linear" presStyleCnt="0">
        <dgm:presLayoutVars>
          <dgm:dir/>
          <dgm:animLvl val="lvl"/>
          <dgm:resizeHandles val="exact"/>
        </dgm:presLayoutVars>
      </dgm:prSet>
      <dgm:spPr/>
    </dgm:pt>
    <dgm:pt modelId="{4AA4A38C-B309-480B-9480-5E1F05FD7DB9}" type="pres">
      <dgm:prSet presAssocID="{C1825D4D-6E04-4659-85F1-BDFF92D83F90}" presName="parentLin" presStyleCnt="0"/>
      <dgm:spPr/>
    </dgm:pt>
    <dgm:pt modelId="{7B0B1561-A6F0-4979-8549-9721B65DC663}" type="pres">
      <dgm:prSet presAssocID="{C1825D4D-6E04-4659-85F1-BDFF92D83F90}" presName="parentLeftMargin" presStyleLbl="node1" presStyleIdx="0" presStyleCnt="2"/>
      <dgm:spPr/>
    </dgm:pt>
    <dgm:pt modelId="{27D60CA1-7AA8-4A35-B0A1-E83589DA2311}" type="pres">
      <dgm:prSet presAssocID="{C1825D4D-6E04-4659-85F1-BDFF92D83F9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5E15434-A8E1-4F37-A6DC-83DADD8486DD}" type="pres">
      <dgm:prSet presAssocID="{C1825D4D-6E04-4659-85F1-BDFF92D83F90}" presName="negativeSpace" presStyleCnt="0"/>
      <dgm:spPr/>
    </dgm:pt>
    <dgm:pt modelId="{D4EBF627-EAAF-440E-B09C-B20CE3AFDB58}" type="pres">
      <dgm:prSet presAssocID="{C1825D4D-6E04-4659-85F1-BDFF92D83F90}" presName="childText" presStyleLbl="conFgAcc1" presStyleIdx="0" presStyleCnt="2">
        <dgm:presLayoutVars>
          <dgm:bulletEnabled val="1"/>
        </dgm:presLayoutVars>
      </dgm:prSet>
      <dgm:spPr/>
    </dgm:pt>
    <dgm:pt modelId="{E8DD4D47-AEE7-4D1C-B4B2-96CB53907D4F}" type="pres">
      <dgm:prSet presAssocID="{149025A3-4230-4AB4-859C-BC05E61139D0}" presName="spaceBetweenRectangles" presStyleCnt="0"/>
      <dgm:spPr/>
    </dgm:pt>
    <dgm:pt modelId="{FB1B49B5-8857-46DF-B0F3-BD4B92725277}" type="pres">
      <dgm:prSet presAssocID="{2DFB0B91-6D98-4D53-9A8F-7D0108CDC206}" presName="parentLin" presStyleCnt="0"/>
      <dgm:spPr/>
    </dgm:pt>
    <dgm:pt modelId="{863216CE-F7EF-4083-9D4A-0DF5B81F1CE9}" type="pres">
      <dgm:prSet presAssocID="{2DFB0B91-6D98-4D53-9A8F-7D0108CDC206}" presName="parentLeftMargin" presStyleLbl="node1" presStyleIdx="0" presStyleCnt="2"/>
      <dgm:spPr/>
    </dgm:pt>
    <dgm:pt modelId="{CC154168-666F-4746-A082-37E649A07FF8}" type="pres">
      <dgm:prSet presAssocID="{2DFB0B91-6D98-4D53-9A8F-7D0108CDC20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825A579-59A0-4F88-8EB7-A9664D89B787}" type="pres">
      <dgm:prSet presAssocID="{2DFB0B91-6D98-4D53-9A8F-7D0108CDC206}" presName="negativeSpace" presStyleCnt="0"/>
      <dgm:spPr/>
    </dgm:pt>
    <dgm:pt modelId="{F997AB74-8D6D-4C91-9B60-8B8C2030565F}" type="pres">
      <dgm:prSet presAssocID="{2DFB0B91-6D98-4D53-9A8F-7D0108CDC206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39B8405-C81B-4125-BEBB-F0266373337A}" srcId="{C1825D4D-6E04-4659-85F1-BDFF92D83F90}" destId="{E7376787-D52A-4778-AB04-B5FF8244BC6F}" srcOrd="3" destOrd="0" parTransId="{4689E617-1F22-450E-B093-0C00B40930CD}" sibTransId="{AD9C0E73-E65D-4ABB-987E-72C4E86CCF34}"/>
    <dgm:cxn modelId="{E7E8950C-9880-432C-9D80-271E49D78B91}" srcId="{2DFB0B91-6D98-4D53-9A8F-7D0108CDC206}" destId="{A809A6CE-739E-4A6B-8D66-62EFA3B30EA5}" srcOrd="1" destOrd="0" parTransId="{F75D3ACE-4AE2-4ACC-B1BF-29F83C927259}" sibTransId="{3B3FA07E-C11C-407B-A381-954FC32D6D5F}"/>
    <dgm:cxn modelId="{89DB4A12-6ABD-467C-8C09-160D16600F68}" type="presOf" srcId="{A3C9D12E-3941-44C4-BF31-9668ECD33A60}" destId="{F997AB74-8D6D-4C91-9B60-8B8C2030565F}" srcOrd="0" destOrd="2" presId="urn:microsoft.com/office/officeart/2005/8/layout/list1"/>
    <dgm:cxn modelId="{FB7E0A21-7243-4BDE-A6A8-5328A59F48A1}" type="presOf" srcId="{BC1F2A57-4E55-4DBE-B5BA-6EDCE1DA65ED}" destId="{D4EBF627-EAAF-440E-B09C-B20CE3AFDB58}" srcOrd="0" destOrd="2" presId="urn:microsoft.com/office/officeart/2005/8/layout/list1"/>
    <dgm:cxn modelId="{AD152B38-834C-4D1A-AE7E-275BE787D662}" srcId="{C1825D4D-6E04-4659-85F1-BDFF92D83F90}" destId="{2E8D1C9A-7588-49F4-8C10-A394CE891D21}" srcOrd="1" destOrd="0" parTransId="{21A6A7D0-65FA-48FF-92A7-BF1283A6119A}" sibTransId="{5B3403D6-413B-47D0-BEFC-FDBBA3B6E9E9}"/>
    <dgm:cxn modelId="{17A6AE5E-177F-41E0-B6E2-85646B0E8B39}" srcId="{2DFB0B91-6D98-4D53-9A8F-7D0108CDC206}" destId="{6A236AC7-E026-419D-97C4-C8AC4974D2DE}" srcOrd="0" destOrd="0" parTransId="{7F610A75-1DF4-4A88-9227-62F6D64D49A8}" sibTransId="{A0811D67-7757-4CC8-8592-1AF9BEE29168}"/>
    <dgm:cxn modelId="{817DDE49-01C4-43AB-8D34-1E1D0DC9DDA2}" srcId="{C78A3235-3692-4C40-9C56-A0D31CC276BA}" destId="{2DFB0B91-6D98-4D53-9A8F-7D0108CDC206}" srcOrd="1" destOrd="0" parTransId="{3DE58AD7-6BCE-4A6E-A624-6DBA888CDAD3}" sibTransId="{457F24D9-76D3-4052-8412-03B46E415CED}"/>
    <dgm:cxn modelId="{A0E2B66B-858D-43F4-8DA2-8FDFA7E833BA}" srcId="{C1825D4D-6E04-4659-85F1-BDFF92D83F90}" destId="{BC1F2A57-4E55-4DBE-B5BA-6EDCE1DA65ED}" srcOrd="2" destOrd="0" parTransId="{A6A12EEE-22FB-4C02-B4D4-026F0BDACF23}" sibTransId="{A7BCCE6A-B307-4354-B3E3-6F4122233415}"/>
    <dgm:cxn modelId="{C6D0F44C-A586-4071-AAD2-F5B180A07AF2}" type="presOf" srcId="{4BE746E6-0345-4530-943B-05A036127A34}" destId="{D4EBF627-EAAF-440E-B09C-B20CE3AFDB58}" srcOrd="0" destOrd="0" presId="urn:microsoft.com/office/officeart/2005/8/layout/list1"/>
    <dgm:cxn modelId="{277CD04F-F8DA-413C-B23D-FFD0B4D3A98F}" type="presOf" srcId="{775D3100-3001-4206-B345-EFB34FA77AE8}" destId="{F997AB74-8D6D-4C91-9B60-8B8C2030565F}" srcOrd="0" destOrd="3" presId="urn:microsoft.com/office/officeart/2005/8/layout/list1"/>
    <dgm:cxn modelId="{C955EA70-60AD-4A0B-9916-F3294A3C8400}" srcId="{C1825D4D-6E04-4659-85F1-BDFF92D83F90}" destId="{4BE746E6-0345-4530-943B-05A036127A34}" srcOrd="0" destOrd="0" parTransId="{AD62D927-314A-4302-B8C7-896CB6AA01B8}" sibTransId="{2E8F2518-F524-4E8F-BB83-2B7FF6C90041}"/>
    <dgm:cxn modelId="{9DDC7278-6AE6-4991-A684-2E625DD3A64D}" type="presOf" srcId="{C1825D4D-6E04-4659-85F1-BDFF92D83F90}" destId="{7B0B1561-A6F0-4979-8549-9721B65DC663}" srcOrd="0" destOrd="0" presId="urn:microsoft.com/office/officeart/2005/8/layout/list1"/>
    <dgm:cxn modelId="{415D2C80-5E6E-4CF1-8104-1EAEDC4D91CB}" type="presOf" srcId="{F1F2D411-25AC-4A2A-99CB-8A6D0EFD00CA}" destId="{F997AB74-8D6D-4C91-9B60-8B8C2030565F}" srcOrd="0" destOrd="4" presId="urn:microsoft.com/office/officeart/2005/8/layout/list1"/>
    <dgm:cxn modelId="{D9276B8A-DFFC-4C59-AD40-3903266853B3}" type="presOf" srcId="{6A236AC7-E026-419D-97C4-C8AC4974D2DE}" destId="{F997AB74-8D6D-4C91-9B60-8B8C2030565F}" srcOrd="0" destOrd="0" presId="urn:microsoft.com/office/officeart/2005/8/layout/list1"/>
    <dgm:cxn modelId="{A90C348D-C452-47DC-8D39-9BFEE5AED554}" type="presOf" srcId="{2E8D1C9A-7588-49F4-8C10-A394CE891D21}" destId="{D4EBF627-EAAF-440E-B09C-B20CE3AFDB58}" srcOrd="0" destOrd="1" presId="urn:microsoft.com/office/officeart/2005/8/layout/list1"/>
    <dgm:cxn modelId="{6AF03697-A26C-434D-8504-8CE4B4973770}" type="presOf" srcId="{A809A6CE-739E-4A6B-8D66-62EFA3B30EA5}" destId="{F997AB74-8D6D-4C91-9B60-8B8C2030565F}" srcOrd="0" destOrd="1" presId="urn:microsoft.com/office/officeart/2005/8/layout/list1"/>
    <dgm:cxn modelId="{F1F98398-B922-45B6-93E3-F6E5D8037E0C}" srcId="{2DFB0B91-6D98-4D53-9A8F-7D0108CDC206}" destId="{A3C9D12E-3941-44C4-BF31-9668ECD33A60}" srcOrd="2" destOrd="0" parTransId="{0C631593-C28E-485E-BE91-D7A820291B85}" sibTransId="{EE5C44D0-84AF-4298-80E8-07D330BFF4D8}"/>
    <dgm:cxn modelId="{30F67CA1-1099-421F-8313-602E59D0E740}" type="presOf" srcId="{E7376787-D52A-4778-AB04-B5FF8244BC6F}" destId="{D4EBF627-EAAF-440E-B09C-B20CE3AFDB58}" srcOrd="0" destOrd="3" presId="urn:microsoft.com/office/officeart/2005/8/layout/list1"/>
    <dgm:cxn modelId="{F3B2B5AB-0229-4535-83C1-0E5A31803628}" type="presOf" srcId="{2DFB0B91-6D98-4D53-9A8F-7D0108CDC206}" destId="{863216CE-F7EF-4083-9D4A-0DF5B81F1CE9}" srcOrd="0" destOrd="0" presId="urn:microsoft.com/office/officeart/2005/8/layout/list1"/>
    <dgm:cxn modelId="{A9EB66B9-682D-4C64-A43D-37637FAA92CB}" srcId="{C78A3235-3692-4C40-9C56-A0D31CC276BA}" destId="{C1825D4D-6E04-4659-85F1-BDFF92D83F90}" srcOrd="0" destOrd="0" parTransId="{11EA447E-F828-4209-A59F-A961C565BCAC}" sibTransId="{149025A3-4230-4AB4-859C-BC05E61139D0}"/>
    <dgm:cxn modelId="{871FAFBF-0431-414C-8CC4-CAF9903D78FC}" srcId="{2DFB0B91-6D98-4D53-9A8F-7D0108CDC206}" destId="{775D3100-3001-4206-B345-EFB34FA77AE8}" srcOrd="3" destOrd="0" parTransId="{9FA3BE8A-19A5-4CBA-84DE-74662012D043}" sibTransId="{EC55F248-230E-4AFD-8282-FFFEDFD51753}"/>
    <dgm:cxn modelId="{091694C3-2702-4B4F-898B-C133BBDFD203}" type="presOf" srcId="{C1825D4D-6E04-4659-85F1-BDFF92D83F90}" destId="{27D60CA1-7AA8-4A35-B0A1-E83589DA2311}" srcOrd="1" destOrd="0" presId="urn:microsoft.com/office/officeart/2005/8/layout/list1"/>
    <dgm:cxn modelId="{6BAFDED5-9638-409B-BA88-9FAA08B4DE7D}" type="presOf" srcId="{2DFB0B91-6D98-4D53-9A8F-7D0108CDC206}" destId="{CC154168-666F-4746-A082-37E649A07FF8}" srcOrd="1" destOrd="0" presId="urn:microsoft.com/office/officeart/2005/8/layout/list1"/>
    <dgm:cxn modelId="{26720DE4-6D1E-462F-9617-416B3846B605}" type="presOf" srcId="{C78A3235-3692-4C40-9C56-A0D31CC276BA}" destId="{E1314AF9-4895-4213-8F78-A6E7ED6AB206}" srcOrd="0" destOrd="0" presId="urn:microsoft.com/office/officeart/2005/8/layout/list1"/>
    <dgm:cxn modelId="{C925CCFB-4A1E-41B8-9C03-684AA6BB95E2}" srcId="{2DFB0B91-6D98-4D53-9A8F-7D0108CDC206}" destId="{F1F2D411-25AC-4A2A-99CB-8A6D0EFD00CA}" srcOrd="4" destOrd="0" parTransId="{8A529318-5F15-4E0C-933B-7B8837BF211D}" sibTransId="{1619F980-6082-4858-B439-CDA3BB48EE1E}"/>
    <dgm:cxn modelId="{A25E3A78-225B-4AA2-9639-349F9EBF5FD7}" type="presParOf" srcId="{E1314AF9-4895-4213-8F78-A6E7ED6AB206}" destId="{4AA4A38C-B309-480B-9480-5E1F05FD7DB9}" srcOrd="0" destOrd="0" presId="urn:microsoft.com/office/officeart/2005/8/layout/list1"/>
    <dgm:cxn modelId="{FF7960CB-6196-4E4F-B40D-1AC9F3001927}" type="presParOf" srcId="{4AA4A38C-B309-480B-9480-5E1F05FD7DB9}" destId="{7B0B1561-A6F0-4979-8549-9721B65DC663}" srcOrd="0" destOrd="0" presId="urn:microsoft.com/office/officeart/2005/8/layout/list1"/>
    <dgm:cxn modelId="{7872454A-C072-4CFA-929D-4B95BB6D1A1A}" type="presParOf" srcId="{4AA4A38C-B309-480B-9480-5E1F05FD7DB9}" destId="{27D60CA1-7AA8-4A35-B0A1-E83589DA2311}" srcOrd="1" destOrd="0" presId="urn:microsoft.com/office/officeart/2005/8/layout/list1"/>
    <dgm:cxn modelId="{F514A5F9-C9AF-48A8-80AD-CD9FE7E01C0F}" type="presParOf" srcId="{E1314AF9-4895-4213-8F78-A6E7ED6AB206}" destId="{C5E15434-A8E1-4F37-A6DC-83DADD8486DD}" srcOrd="1" destOrd="0" presId="urn:microsoft.com/office/officeart/2005/8/layout/list1"/>
    <dgm:cxn modelId="{0AF6D7AD-ACE0-4CE4-9CAE-0019735E77CB}" type="presParOf" srcId="{E1314AF9-4895-4213-8F78-A6E7ED6AB206}" destId="{D4EBF627-EAAF-440E-B09C-B20CE3AFDB58}" srcOrd="2" destOrd="0" presId="urn:microsoft.com/office/officeart/2005/8/layout/list1"/>
    <dgm:cxn modelId="{2BFBACED-17A7-43C7-9C70-B76D3A3C1D74}" type="presParOf" srcId="{E1314AF9-4895-4213-8F78-A6E7ED6AB206}" destId="{E8DD4D47-AEE7-4D1C-B4B2-96CB53907D4F}" srcOrd="3" destOrd="0" presId="urn:microsoft.com/office/officeart/2005/8/layout/list1"/>
    <dgm:cxn modelId="{9C14A040-BE85-4D8D-8E5B-59E5D8152BE1}" type="presParOf" srcId="{E1314AF9-4895-4213-8F78-A6E7ED6AB206}" destId="{FB1B49B5-8857-46DF-B0F3-BD4B92725277}" srcOrd="4" destOrd="0" presId="urn:microsoft.com/office/officeart/2005/8/layout/list1"/>
    <dgm:cxn modelId="{EECDC590-891B-4B10-957F-FBEA14D19167}" type="presParOf" srcId="{FB1B49B5-8857-46DF-B0F3-BD4B92725277}" destId="{863216CE-F7EF-4083-9D4A-0DF5B81F1CE9}" srcOrd="0" destOrd="0" presId="urn:microsoft.com/office/officeart/2005/8/layout/list1"/>
    <dgm:cxn modelId="{2832D9EE-464F-427A-916D-E3B271EDDC96}" type="presParOf" srcId="{FB1B49B5-8857-46DF-B0F3-BD4B92725277}" destId="{CC154168-666F-4746-A082-37E649A07FF8}" srcOrd="1" destOrd="0" presId="urn:microsoft.com/office/officeart/2005/8/layout/list1"/>
    <dgm:cxn modelId="{9E46D7D2-C538-4190-A283-2FC08E8D8867}" type="presParOf" srcId="{E1314AF9-4895-4213-8F78-A6E7ED6AB206}" destId="{3825A579-59A0-4F88-8EB7-A9664D89B787}" srcOrd="5" destOrd="0" presId="urn:microsoft.com/office/officeart/2005/8/layout/list1"/>
    <dgm:cxn modelId="{5D456345-8150-4E95-B2BE-D1AE6C52E06F}" type="presParOf" srcId="{E1314AF9-4895-4213-8F78-A6E7ED6AB206}" destId="{F997AB74-8D6D-4C91-9B60-8B8C2030565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D44A913-30A6-4252-9F47-89E196A24CCC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CFA277B-89C4-4C53-90E7-F84228651C21}">
      <dgm:prSet phldrT="[Texto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ES" dirty="0"/>
            <a:t>Países que utilizan el volumen de negocios relevante como base del cálculo de multa</a:t>
          </a:r>
        </a:p>
      </dgm:t>
    </dgm:pt>
    <dgm:pt modelId="{0499A502-D6E3-456A-97DB-5AA275087333}" type="parTrans" cxnId="{43EB5CF1-A8E1-40AB-978A-B40C6DC22068}">
      <dgm:prSet/>
      <dgm:spPr/>
      <dgm:t>
        <a:bodyPr/>
        <a:lstStyle/>
        <a:p>
          <a:endParaRPr lang="es-ES"/>
        </a:p>
      </dgm:t>
    </dgm:pt>
    <dgm:pt modelId="{9F3FAE70-761A-4CBF-9CAA-809E0B8D7DF3}" type="sibTrans" cxnId="{43EB5CF1-A8E1-40AB-978A-B40C6DC22068}">
      <dgm:prSet/>
      <dgm:spPr/>
      <dgm:t>
        <a:bodyPr/>
        <a:lstStyle/>
        <a:p>
          <a:endParaRPr lang="es-ES"/>
        </a:p>
      </dgm:t>
    </dgm:pt>
    <dgm:pt modelId="{C5E2584A-C919-4B0C-9560-6A5B132AE242}">
      <dgm:prSet phldrT="[Texto]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ES" dirty="0"/>
            <a:t>UE (30%); Alemania, Holanda, Hungría, República Checa, Italia (30%), Reino Unido (10%), E.E.U.U (20%), Canadá (20%), Brasil (20%), Chile (30%)</a:t>
          </a:r>
        </a:p>
      </dgm:t>
    </dgm:pt>
    <dgm:pt modelId="{CCC4921B-C489-4750-B2B3-D7AF470C26CB}" type="parTrans" cxnId="{A3FA94E3-5F7F-4E8C-BF23-44D0677F8AA4}">
      <dgm:prSet/>
      <dgm:spPr/>
      <dgm:t>
        <a:bodyPr/>
        <a:lstStyle/>
        <a:p>
          <a:endParaRPr lang="es-ES"/>
        </a:p>
      </dgm:t>
    </dgm:pt>
    <dgm:pt modelId="{60117229-13DC-45D9-9107-AF362C358578}" type="sibTrans" cxnId="{A3FA94E3-5F7F-4E8C-BF23-44D0677F8AA4}">
      <dgm:prSet/>
      <dgm:spPr/>
      <dgm:t>
        <a:bodyPr/>
        <a:lstStyle/>
        <a:p>
          <a:endParaRPr lang="es-ES"/>
        </a:p>
      </dgm:t>
    </dgm:pt>
    <dgm:pt modelId="{A64070CB-3000-4A3F-917A-E9301472A5F2}">
      <dgm:prSet phldrT="[Texto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ES" dirty="0"/>
            <a:t>Países que utilizan la duración de la conducta para multiplicar la base</a:t>
          </a:r>
        </a:p>
      </dgm:t>
    </dgm:pt>
    <dgm:pt modelId="{2C517267-C043-40B7-B2AB-09680AB0CC71}" type="parTrans" cxnId="{735E1D90-11A4-4E76-B658-6C41FD3EB465}">
      <dgm:prSet/>
      <dgm:spPr/>
      <dgm:t>
        <a:bodyPr/>
        <a:lstStyle/>
        <a:p>
          <a:endParaRPr lang="es-ES"/>
        </a:p>
      </dgm:t>
    </dgm:pt>
    <dgm:pt modelId="{6087BFCA-E065-4FA7-91E4-FB7F8224F8A6}" type="sibTrans" cxnId="{735E1D90-11A4-4E76-B658-6C41FD3EB465}">
      <dgm:prSet/>
      <dgm:spPr/>
      <dgm:t>
        <a:bodyPr/>
        <a:lstStyle/>
        <a:p>
          <a:endParaRPr lang="es-ES"/>
        </a:p>
      </dgm:t>
    </dgm:pt>
    <dgm:pt modelId="{94DB8423-6841-44C1-BE3F-A01C6CEE2230}">
      <dgm:prSet phldrT="[Texto]"/>
      <dgm:spPr/>
      <dgm:t>
        <a:bodyPr/>
        <a:lstStyle/>
        <a:p>
          <a:r>
            <a:rPr lang="es-ES" dirty="0"/>
            <a:t>Suiza, República Checa, Hungría, Italia, Noruega, UE, Holanda, Rusia, E.E.U.U., Alemania</a:t>
          </a:r>
        </a:p>
      </dgm:t>
    </dgm:pt>
    <dgm:pt modelId="{C99D7D00-9E6B-4273-8D57-F626F14563C3}" type="parTrans" cxnId="{700902FF-AC8D-4511-A89D-0ACB42ADF213}">
      <dgm:prSet/>
      <dgm:spPr/>
      <dgm:t>
        <a:bodyPr/>
        <a:lstStyle/>
        <a:p>
          <a:endParaRPr lang="es-ES"/>
        </a:p>
      </dgm:t>
    </dgm:pt>
    <dgm:pt modelId="{177256E4-4604-43B5-9836-01362B02E4FE}" type="sibTrans" cxnId="{700902FF-AC8D-4511-A89D-0ACB42ADF213}">
      <dgm:prSet/>
      <dgm:spPr/>
      <dgm:t>
        <a:bodyPr/>
        <a:lstStyle/>
        <a:p>
          <a:endParaRPr lang="es-ES"/>
        </a:p>
      </dgm:t>
    </dgm:pt>
    <dgm:pt modelId="{465EA051-0CFA-4D58-A504-35D512C2C50D}" type="pres">
      <dgm:prSet presAssocID="{FD44A913-30A6-4252-9F47-89E196A24CCC}" presName="Name0" presStyleCnt="0">
        <dgm:presLayoutVars>
          <dgm:dir/>
          <dgm:animLvl val="lvl"/>
          <dgm:resizeHandles val="exact"/>
        </dgm:presLayoutVars>
      </dgm:prSet>
      <dgm:spPr/>
    </dgm:pt>
    <dgm:pt modelId="{08909711-9634-4464-ADA6-6C3E83FB643D}" type="pres">
      <dgm:prSet presAssocID="{A64070CB-3000-4A3F-917A-E9301472A5F2}" presName="boxAndChildren" presStyleCnt="0"/>
      <dgm:spPr/>
    </dgm:pt>
    <dgm:pt modelId="{E1C64E3E-0964-4DD9-B368-57DED290EAAA}" type="pres">
      <dgm:prSet presAssocID="{A64070CB-3000-4A3F-917A-E9301472A5F2}" presName="parentTextBox" presStyleLbl="node1" presStyleIdx="0" presStyleCnt="2"/>
      <dgm:spPr/>
    </dgm:pt>
    <dgm:pt modelId="{79C3EC0E-2271-4EAD-9BBB-8B202A03E3DF}" type="pres">
      <dgm:prSet presAssocID="{A64070CB-3000-4A3F-917A-E9301472A5F2}" presName="entireBox" presStyleLbl="node1" presStyleIdx="0" presStyleCnt="2"/>
      <dgm:spPr/>
    </dgm:pt>
    <dgm:pt modelId="{91F138E6-CEA5-464E-BBCB-BC59BAF12D5E}" type="pres">
      <dgm:prSet presAssocID="{A64070CB-3000-4A3F-917A-E9301472A5F2}" presName="descendantBox" presStyleCnt="0"/>
      <dgm:spPr/>
    </dgm:pt>
    <dgm:pt modelId="{FD9148A6-E106-4AA0-B861-92DB896642D4}" type="pres">
      <dgm:prSet presAssocID="{94DB8423-6841-44C1-BE3F-A01C6CEE2230}" presName="childTextBox" presStyleLbl="fgAccFollowNode1" presStyleIdx="0" presStyleCnt="2">
        <dgm:presLayoutVars>
          <dgm:bulletEnabled val="1"/>
        </dgm:presLayoutVars>
      </dgm:prSet>
      <dgm:spPr/>
    </dgm:pt>
    <dgm:pt modelId="{F5926499-446A-41CD-BCFB-CEF8A000D3CF}" type="pres">
      <dgm:prSet presAssocID="{9F3FAE70-761A-4CBF-9CAA-809E0B8D7DF3}" presName="sp" presStyleCnt="0"/>
      <dgm:spPr/>
    </dgm:pt>
    <dgm:pt modelId="{E4844D40-EF5F-4385-A68C-B878533DF099}" type="pres">
      <dgm:prSet presAssocID="{CCFA277B-89C4-4C53-90E7-F84228651C21}" presName="arrowAndChildren" presStyleCnt="0"/>
      <dgm:spPr/>
    </dgm:pt>
    <dgm:pt modelId="{FFFBAD35-156C-4F99-A50D-92B1B6615DF1}" type="pres">
      <dgm:prSet presAssocID="{CCFA277B-89C4-4C53-90E7-F84228651C21}" presName="parentTextArrow" presStyleLbl="node1" presStyleIdx="0" presStyleCnt="2"/>
      <dgm:spPr/>
    </dgm:pt>
    <dgm:pt modelId="{094D55F1-C510-4709-A8E1-A8FB18C6C08F}" type="pres">
      <dgm:prSet presAssocID="{CCFA277B-89C4-4C53-90E7-F84228651C21}" presName="arrow" presStyleLbl="node1" presStyleIdx="1" presStyleCnt="2"/>
      <dgm:spPr/>
    </dgm:pt>
    <dgm:pt modelId="{4971C7BB-8697-45B7-8E7A-067B5D2F313F}" type="pres">
      <dgm:prSet presAssocID="{CCFA277B-89C4-4C53-90E7-F84228651C21}" presName="descendantArrow" presStyleCnt="0"/>
      <dgm:spPr/>
    </dgm:pt>
    <dgm:pt modelId="{49548001-226D-4D0F-8794-FD6CFB1033A0}" type="pres">
      <dgm:prSet presAssocID="{C5E2584A-C919-4B0C-9560-6A5B132AE242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70ECCA2D-2FA4-4A25-BFF9-3DDBAF40536B}" type="presOf" srcId="{94DB8423-6841-44C1-BE3F-A01C6CEE2230}" destId="{FD9148A6-E106-4AA0-B861-92DB896642D4}" srcOrd="0" destOrd="0" presId="urn:microsoft.com/office/officeart/2005/8/layout/process4"/>
    <dgm:cxn modelId="{441E6E5E-181A-47FC-854A-F833B21F19D1}" type="presOf" srcId="{C5E2584A-C919-4B0C-9560-6A5B132AE242}" destId="{49548001-226D-4D0F-8794-FD6CFB1033A0}" srcOrd="0" destOrd="0" presId="urn:microsoft.com/office/officeart/2005/8/layout/process4"/>
    <dgm:cxn modelId="{E26A5350-1EB7-4A2D-8BA4-AF051D467CD6}" type="presOf" srcId="{A64070CB-3000-4A3F-917A-E9301472A5F2}" destId="{E1C64E3E-0964-4DD9-B368-57DED290EAAA}" srcOrd="0" destOrd="0" presId="urn:microsoft.com/office/officeart/2005/8/layout/process4"/>
    <dgm:cxn modelId="{0AD49D85-723E-4FE5-B378-55FF42B90EDD}" type="presOf" srcId="{A64070CB-3000-4A3F-917A-E9301472A5F2}" destId="{79C3EC0E-2271-4EAD-9BBB-8B202A03E3DF}" srcOrd="1" destOrd="0" presId="urn:microsoft.com/office/officeart/2005/8/layout/process4"/>
    <dgm:cxn modelId="{735E1D90-11A4-4E76-B658-6C41FD3EB465}" srcId="{FD44A913-30A6-4252-9F47-89E196A24CCC}" destId="{A64070CB-3000-4A3F-917A-E9301472A5F2}" srcOrd="1" destOrd="0" parTransId="{2C517267-C043-40B7-B2AB-09680AB0CC71}" sibTransId="{6087BFCA-E065-4FA7-91E4-FB7F8224F8A6}"/>
    <dgm:cxn modelId="{2E043CBC-B501-4909-8A2E-2EBA0E06FA8A}" type="presOf" srcId="{CCFA277B-89C4-4C53-90E7-F84228651C21}" destId="{FFFBAD35-156C-4F99-A50D-92B1B6615DF1}" srcOrd="0" destOrd="0" presId="urn:microsoft.com/office/officeart/2005/8/layout/process4"/>
    <dgm:cxn modelId="{A3FA94E3-5F7F-4E8C-BF23-44D0677F8AA4}" srcId="{CCFA277B-89C4-4C53-90E7-F84228651C21}" destId="{C5E2584A-C919-4B0C-9560-6A5B132AE242}" srcOrd="0" destOrd="0" parTransId="{CCC4921B-C489-4750-B2B3-D7AF470C26CB}" sibTransId="{60117229-13DC-45D9-9107-AF362C358578}"/>
    <dgm:cxn modelId="{7E565BED-673C-4484-90E0-5B2A5C157AB5}" type="presOf" srcId="{CCFA277B-89C4-4C53-90E7-F84228651C21}" destId="{094D55F1-C510-4709-A8E1-A8FB18C6C08F}" srcOrd="1" destOrd="0" presId="urn:microsoft.com/office/officeart/2005/8/layout/process4"/>
    <dgm:cxn modelId="{CB371EF1-A618-4BA3-8408-FB2BDE76D4D5}" type="presOf" srcId="{FD44A913-30A6-4252-9F47-89E196A24CCC}" destId="{465EA051-0CFA-4D58-A504-35D512C2C50D}" srcOrd="0" destOrd="0" presId="urn:microsoft.com/office/officeart/2005/8/layout/process4"/>
    <dgm:cxn modelId="{43EB5CF1-A8E1-40AB-978A-B40C6DC22068}" srcId="{FD44A913-30A6-4252-9F47-89E196A24CCC}" destId="{CCFA277B-89C4-4C53-90E7-F84228651C21}" srcOrd="0" destOrd="0" parTransId="{0499A502-D6E3-456A-97DB-5AA275087333}" sibTransId="{9F3FAE70-761A-4CBF-9CAA-809E0B8D7DF3}"/>
    <dgm:cxn modelId="{700902FF-AC8D-4511-A89D-0ACB42ADF213}" srcId="{A64070CB-3000-4A3F-917A-E9301472A5F2}" destId="{94DB8423-6841-44C1-BE3F-A01C6CEE2230}" srcOrd="0" destOrd="0" parTransId="{C99D7D00-9E6B-4273-8D57-F626F14563C3}" sibTransId="{177256E4-4604-43B5-9836-01362B02E4FE}"/>
    <dgm:cxn modelId="{958D442C-E2B8-465E-8228-ABA6A0459AB2}" type="presParOf" srcId="{465EA051-0CFA-4D58-A504-35D512C2C50D}" destId="{08909711-9634-4464-ADA6-6C3E83FB643D}" srcOrd="0" destOrd="0" presId="urn:microsoft.com/office/officeart/2005/8/layout/process4"/>
    <dgm:cxn modelId="{290984C8-B574-44F3-A909-B5D27060EF1E}" type="presParOf" srcId="{08909711-9634-4464-ADA6-6C3E83FB643D}" destId="{E1C64E3E-0964-4DD9-B368-57DED290EAAA}" srcOrd="0" destOrd="0" presId="urn:microsoft.com/office/officeart/2005/8/layout/process4"/>
    <dgm:cxn modelId="{DB2E7C25-6475-4EA2-86CD-887A28EDB83F}" type="presParOf" srcId="{08909711-9634-4464-ADA6-6C3E83FB643D}" destId="{79C3EC0E-2271-4EAD-9BBB-8B202A03E3DF}" srcOrd="1" destOrd="0" presId="urn:microsoft.com/office/officeart/2005/8/layout/process4"/>
    <dgm:cxn modelId="{6DB27A11-60DB-4A3D-BB97-75C88F275DD4}" type="presParOf" srcId="{08909711-9634-4464-ADA6-6C3E83FB643D}" destId="{91F138E6-CEA5-464E-BBCB-BC59BAF12D5E}" srcOrd="2" destOrd="0" presId="urn:microsoft.com/office/officeart/2005/8/layout/process4"/>
    <dgm:cxn modelId="{1E664FAC-1DB2-40B7-9740-00710135EDE3}" type="presParOf" srcId="{91F138E6-CEA5-464E-BBCB-BC59BAF12D5E}" destId="{FD9148A6-E106-4AA0-B861-92DB896642D4}" srcOrd="0" destOrd="0" presId="urn:microsoft.com/office/officeart/2005/8/layout/process4"/>
    <dgm:cxn modelId="{AF6477F6-EC84-49E9-BEDC-5A9EDED47DE4}" type="presParOf" srcId="{465EA051-0CFA-4D58-A504-35D512C2C50D}" destId="{F5926499-446A-41CD-BCFB-CEF8A000D3CF}" srcOrd="1" destOrd="0" presId="urn:microsoft.com/office/officeart/2005/8/layout/process4"/>
    <dgm:cxn modelId="{8CF412C6-F1F0-49BA-8A4E-A7F14F399FB0}" type="presParOf" srcId="{465EA051-0CFA-4D58-A504-35D512C2C50D}" destId="{E4844D40-EF5F-4385-A68C-B878533DF099}" srcOrd="2" destOrd="0" presId="urn:microsoft.com/office/officeart/2005/8/layout/process4"/>
    <dgm:cxn modelId="{7A489408-4B5E-40AB-B955-5B901871F28D}" type="presParOf" srcId="{E4844D40-EF5F-4385-A68C-B878533DF099}" destId="{FFFBAD35-156C-4F99-A50D-92B1B6615DF1}" srcOrd="0" destOrd="0" presId="urn:microsoft.com/office/officeart/2005/8/layout/process4"/>
    <dgm:cxn modelId="{A5945D74-CFAC-44D1-AC1A-A471F7C5D32D}" type="presParOf" srcId="{E4844D40-EF5F-4385-A68C-B878533DF099}" destId="{094D55F1-C510-4709-A8E1-A8FB18C6C08F}" srcOrd="1" destOrd="0" presId="urn:microsoft.com/office/officeart/2005/8/layout/process4"/>
    <dgm:cxn modelId="{52BC9C4D-C3AF-4F71-BDFA-8AEB1FD2953F}" type="presParOf" srcId="{E4844D40-EF5F-4385-A68C-B878533DF099}" destId="{4971C7BB-8697-45B7-8E7A-067B5D2F313F}" srcOrd="2" destOrd="0" presId="urn:microsoft.com/office/officeart/2005/8/layout/process4"/>
    <dgm:cxn modelId="{F16EED94-460A-40AD-9BAF-142EE0FDAB0F}" type="presParOf" srcId="{4971C7BB-8697-45B7-8E7A-067B5D2F313F}" destId="{49548001-226D-4D0F-8794-FD6CFB1033A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D33FB5B-D8EA-4AC3-A4D8-3139803364E5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s-AR"/>
        </a:p>
      </dgm:t>
    </dgm:pt>
    <dgm:pt modelId="{1B2A536B-337C-4AC8-B7FC-A45552B43F89}">
      <dgm:prSet phldrT="[Text]"/>
      <dgm:spPr>
        <a:solidFill>
          <a:srgbClr val="002060"/>
        </a:solidFill>
      </dgm:spPr>
      <dgm:t>
        <a:bodyPr/>
        <a:lstStyle/>
        <a:p>
          <a:r>
            <a:rPr lang="es-AR" dirty="0"/>
            <a:t>Control de concentraciones</a:t>
          </a:r>
        </a:p>
      </dgm:t>
    </dgm:pt>
    <dgm:pt modelId="{B944620F-4AB5-42C7-9E5D-C7F172A68DC1}" type="parTrans" cxnId="{8A77070D-9ACF-4E7E-894D-8B6B6DE18E81}">
      <dgm:prSet/>
      <dgm:spPr/>
      <dgm:t>
        <a:bodyPr/>
        <a:lstStyle/>
        <a:p>
          <a:endParaRPr lang="es-AR"/>
        </a:p>
      </dgm:t>
    </dgm:pt>
    <dgm:pt modelId="{602763F1-06F1-4F82-ABBC-FDF456592B6B}" type="sibTrans" cxnId="{8A77070D-9ACF-4E7E-894D-8B6B6DE18E81}">
      <dgm:prSet/>
      <dgm:spPr/>
      <dgm:t>
        <a:bodyPr/>
        <a:lstStyle/>
        <a:p>
          <a:endParaRPr lang="es-AR"/>
        </a:p>
      </dgm:t>
    </dgm:pt>
    <dgm:pt modelId="{D5233257-7779-4F3C-8933-B5588257A02E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s-AR" dirty="0"/>
            <a:t>Acciones privadas de daños</a:t>
          </a:r>
        </a:p>
      </dgm:t>
    </dgm:pt>
    <dgm:pt modelId="{143FF3C5-DEB2-4DCB-BC5B-2478D427CDA6}" type="parTrans" cxnId="{0F63F04F-4779-4D3B-BDD8-E333986231CA}">
      <dgm:prSet/>
      <dgm:spPr/>
      <dgm:t>
        <a:bodyPr/>
        <a:lstStyle/>
        <a:p>
          <a:endParaRPr lang="es-AR"/>
        </a:p>
      </dgm:t>
    </dgm:pt>
    <dgm:pt modelId="{AFA9A442-E611-461A-BFF1-684F77165702}" type="sibTrans" cxnId="{0F63F04F-4779-4D3B-BDD8-E333986231CA}">
      <dgm:prSet/>
      <dgm:spPr/>
      <dgm:t>
        <a:bodyPr/>
        <a:lstStyle/>
        <a:p>
          <a:endParaRPr lang="es-AR"/>
        </a:p>
      </dgm:t>
    </dgm:pt>
    <dgm:pt modelId="{F2A1FF5A-3111-4551-88D9-812D7E7ED1DD}">
      <dgm:prSet phldrT="[Text]"/>
      <dgm:spPr>
        <a:solidFill>
          <a:srgbClr val="002060"/>
        </a:solidFill>
      </dgm:spPr>
      <dgm:t>
        <a:bodyPr/>
        <a:lstStyle/>
        <a:p>
          <a:r>
            <a:rPr lang="es-AR" dirty="0"/>
            <a:t>Revisión judicial</a:t>
          </a:r>
        </a:p>
      </dgm:t>
    </dgm:pt>
    <dgm:pt modelId="{9A635FC9-4F26-4FC4-9B05-FCE10530B74D}" type="parTrans" cxnId="{AC26A58A-7C45-477F-86E3-6268E54E9AF0}">
      <dgm:prSet/>
      <dgm:spPr/>
      <dgm:t>
        <a:bodyPr/>
        <a:lstStyle/>
        <a:p>
          <a:endParaRPr lang="es-AR"/>
        </a:p>
      </dgm:t>
    </dgm:pt>
    <dgm:pt modelId="{5B5643E7-353E-4292-A0A5-2C8763B1D727}" type="sibTrans" cxnId="{AC26A58A-7C45-477F-86E3-6268E54E9AF0}">
      <dgm:prSet/>
      <dgm:spPr/>
      <dgm:t>
        <a:bodyPr/>
        <a:lstStyle/>
        <a:p>
          <a:endParaRPr lang="es-AR"/>
        </a:p>
      </dgm:t>
    </dgm:pt>
    <dgm:pt modelId="{CE2855FC-FDE9-4E70-A4C7-66E3D068DA0E}">
      <dgm:prSet phldrT="[Text]"/>
      <dgm:spPr/>
      <dgm:t>
        <a:bodyPr/>
        <a:lstStyle/>
        <a:p>
          <a:r>
            <a:rPr lang="es-AR" dirty="0"/>
            <a:t>Control ex-ante</a:t>
          </a:r>
        </a:p>
      </dgm:t>
    </dgm:pt>
    <dgm:pt modelId="{CC2FF233-4C23-456F-8315-DE89F420012E}" type="parTrans" cxnId="{83530839-0AE4-4CB1-92AE-8D44E88AA0BB}">
      <dgm:prSet/>
      <dgm:spPr/>
      <dgm:t>
        <a:bodyPr/>
        <a:lstStyle/>
        <a:p>
          <a:endParaRPr lang="es-AR"/>
        </a:p>
      </dgm:t>
    </dgm:pt>
    <dgm:pt modelId="{0040DB52-177B-4535-B3B6-2F4E483123F1}" type="sibTrans" cxnId="{83530839-0AE4-4CB1-92AE-8D44E88AA0BB}">
      <dgm:prSet/>
      <dgm:spPr/>
      <dgm:t>
        <a:bodyPr/>
        <a:lstStyle/>
        <a:p>
          <a:endParaRPr lang="es-AR"/>
        </a:p>
      </dgm:t>
    </dgm:pt>
    <dgm:pt modelId="{83051155-6C06-4D7C-A047-495EBED6E13E}">
      <dgm:prSet phldrT="[Text]"/>
      <dgm:spPr/>
      <dgm:t>
        <a:bodyPr/>
        <a:lstStyle/>
        <a:p>
          <a:r>
            <a:rPr lang="es-AR" dirty="0"/>
            <a:t>Umbrales actualizados y ajustables </a:t>
          </a:r>
        </a:p>
      </dgm:t>
    </dgm:pt>
    <dgm:pt modelId="{8542B074-BDDC-4CAD-AE28-ED5C0AE96821}" type="parTrans" cxnId="{87189FFE-6DE2-4289-B083-3EF6F8CA4AAF}">
      <dgm:prSet/>
      <dgm:spPr/>
      <dgm:t>
        <a:bodyPr/>
        <a:lstStyle/>
        <a:p>
          <a:endParaRPr lang="es-AR"/>
        </a:p>
      </dgm:t>
    </dgm:pt>
    <dgm:pt modelId="{3D5D3128-7F7B-45DD-A751-7CB995CF18F9}" type="sibTrans" cxnId="{87189FFE-6DE2-4289-B083-3EF6F8CA4AAF}">
      <dgm:prSet/>
      <dgm:spPr/>
      <dgm:t>
        <a:bodyPr/>
        <a:lstStyle/>
        <a:p>
          <a:endParaRPr lang="es-AR"/>
        </a:p>
      </dgm:t>
    </dgm:pt>
    <dgm:pt modelId="{0D67C6B7-A70F-401C-94E0-0341F79EBF2C}">
      <dgm:prSet phldrT="[Text]"/>
      <dgm:spPr/>
      <dgm:t>
        <a:bodyPr/>
        <a:lstStyle/>
        <a:p>
          <a:r>
            <a:rPr lang="es-AR" dirty="0"/>
            <a:t>Procedimiento simplificado – </a:t>
          </a:r>
          <a:r>
            <a:rPr lang="es-AR" i="1" dirty="0" err="1"/>
            <a:t>Fast</a:t>
          </a:r>
          <a:r>
            <a:rPr lang="es-AR" i="1" dirty="0"/>
            <a:t> </a:t>
          </a:r>
          <a:r>
            <a:rPr lang="es-AR" i="1" dirty="0" err="1"/>
            <a:t>Track</a:t>
          </a:r>
          <a:endParaRPr lang="es-AR" i="1" dirty="0"/>
        </a:p>
      </dgm:t>
    </dgm:pt>
    <dgm:pt modelId="{29267213-17DC-4CB1-89D7-4AC14A87F1D7}" type="parTrans" cxnId="{FF7EFC08-0B3F-4358-97D4-438D03EB00A7}">
      <dgm:prSet/>
      <dgm:spPr/>
      <dgm:t>
        <a:bodyPr/>
        <a:lstStyle/>
        <a:p>
          <a:endParaRPr lang="es-AR"/>
        </a:p>
      </dgm:t>
    </dgm:pt>
    <dgm:pt modelId="{BDC42F4E-B2A4-49E6-A143-989B20B5D1C3}" type="sibTrans" cxnId="{FF7EFC08-0B3F-4358-97D4-438D03EB00A7}">
      <dgm:prSet/>
      <dgm:spPr/>
      <dgm:t>
        <a:bodyPr/>
        <a:lstStyle/>
        <a:p>
          <a:endParaRPr lang="es-AR"/>
        </a:p>
      </dgm:t>
    </dgm:pt>
    <dgm:pt modelId="{3E5DF957-CAF1-4A27-9286-55C74B85508F}">
      <dgm:prSet phldrT="[Text]"/>
      <dgm:spPr/>
      <dgm:t>
        <a:bodyPr/>
        <a:lstStyle/>
        <a:p>
          <a:r>
            <a:rPr lang="es-AR" dirty="0"/>
            <a:t>Sala especializada en la CNACCF – Cámaras Federales del interior del país</a:t>
          </a:r>
        </a:p>
      </dgm:t>
    </dgm:pt>
    <dgm:pt modelId="{1DF1C5AE-D360-4846-801C-C6C0C9BBC499}" type="parTrans" cxnId="{1A166A8C-A4F3-44EB-BF98-13905BE45645}">
      <dgm:prSet/>
      <dgm:spPr/>
      <dgm:t>
        <a:bodyPr/>
        <a:lstStyle/>
        <a:p>
          <a:endParaRPr lang="es-AR"/>
        </a:p>
      </dgm:t>
    </dgm:pt>
    <dgm:pt modelId="{8486170D-AF2E-4C0A-82C2-9AE009D8DA7A}" type="sibTrans" cxnId="{1A166A8C-A4F3-44EB-BF98-13905BE45645}">
      <dgm:prSet/>
      <dgm:spPr/>
      <dgm:t>
        <a:bodyPr/>
        <a:lstStyle/>
        <a:p>
          <a:endParaRPr lang="es-AR"/>
        </a:p>
      </dgm:t>
    </dgm:pt>
    <dgm:pt modelId="{E7FA9D59-2A91-4598-AA86-B557335EFA2F}">
      <dgm:prSet phldrT="[Text]"/>
      <dgm:spPr/>
      <dgm:t>
        <a:bodyPr/>
        <a:lstStyle/>
        <a:p>
          <a:r>
            <a:rPr lang="es-AR" dirty="0"/>
            <a:t>Acción de reparación de daños y perjuicios </a:t>
          </a:r>
        </a:p>
      </dgm:t>
    </dgm:pt>
    <dgm:pt modelId="{F482BC40-E185-413F-BB66-C55DD3D3C5CF}" type="parTrans" cxnId="{CB720224-51AC-4525-B76F-F7C14859D299}">
      <dgm:prSet/>
      <dgm:spPr/>
      <dgm:t>
        <a:bodyPr/>
        <a:lstStyle/>
        <a:p>
          <a:endParaRPr lang="es-AR"/>
        </a:p>
      </dgm:t>
    </dgm:pt>
    <dgm:pt modelId="{8E911394-96BC-427B-B855-B3E4F67A5160}" type="sibTrans" cxnId="{CB720224-51AC-4525-B76F-F7C14859D299}">
      <dgm:prSet/>
      <dgm:spPr/>
      <dgm:t>
        <a:bodyPr/>
        <a:lstStyle/>
        <a:p>
          <a:endParaRPr lang="es-AR"/>
        </a:p>
      </dgm:t>
    </dgm:pt>
    <dgm:pt modelId="{F54B0DF3-E481-4283-B334-58C841C9E505}">
      <dgm:prSet phldrT="[Text]"/>
      <dgm:spPr/>
      <dgm:t>
        <a:bodyPr/>
        <a:lstStyle/>
        <a:p>
          <a:r>
            <a:rPr lang="es-AR" dirty="0"/>
            <a:t>Resolución ANC- cosa juzgada – procedimiento sumarísimo Código Procesal Civil y Comercial de la Nación</a:t>
          </a:r>
        </a:p>
      </dgm:t>
    </dgm:pt>
    <dgm:pt modelId="{21C4CB06-B3C0-40FF-9C56-FDF535DEC5C5}" type="parTrans" cxnId="{4EFFC7E6-7345-4112-B1AF-591E26728B2B}">
      <dgm:prSet/>
      <dgm:spPr/>
      <dgm:t>
        <a:bodyPr/>
        <a:lstStyle/>
        <a:p>
          <a:endParaRPr lang="es-AR"/>
        </a:p>
      </dgm:t>
    </dgm:pt>
    <dgm:pt modelId="{A81CBC27-5C4F-474E-BF39-20E363740332}" type="sibTrans" cxnId="{4EFFC7E6-7345-4112-B1AF-591E26728B2B}">
      <dgm:prSet/>
      <dgm:spPr/>
      <dgm:t>
        <a:bodyPr/>
        <a:lstStyle/>
        <a:p>
          <a:endParaRPr lang="es-AR"/>
        </a:p>
      </dgm:t>
    </dgm:pt>
    <dgm:pt modelId="{8748AA74-DE16-4000-BBF7-B572E002847C}">
      <dgm:prSet phldrT="[Text]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s-ES_tradnl" dirty="0"/>
            <a:t>Volumen de negocios </a:t>
          </a:r>
          <a:r>
            <a:rPr lang="es-AR" dirty="0"/>
            <a:t>&gt;</a:t>
          </a:r>
          <a:r>
            <a:rPr lang="es-ES_tradnl" dirty="0"/>
            <a:t> 150 millones de UM ($2.250 millones ajustable por IPC) </a:t>
          </a:r>
          <a:endParaRPr lang="es-AR" dirty="0"/>
        </a:p>
      </dgm:t>
    </dgm:pt>
    <dgm:pt modelId="{869F4C7C-8323-4251-97F9-E76DF65DB2E3}" type="parTrans" cxnId="{4F36F435-FF46-4BF1-BCB5-81FDC33CC4E6}">
      <dgm:prSet/>
      <dgm:spPr/>
      <dgm:t>
        <a:bodyPr/>
        <a:lstStyle/>
        <a:p>
          <a:endParaRPr lang="es-ES"/>
        </a:p>
      </dgm:t>
    </dgm:pt>
    <dgm:pt modelId="{C53CAD2B-56CD-4E25-8A31-2B6FB4E5DF6D}" type="sibTrans" cxnId="{4F36F435-FF46-4BF1-BCB5-81FDC33CC4E6}">
      <dgm:prSet/>
      <dgm:spPr/>
      <dgm:t>
        <a:bodyPr/>
        <a:lstStyle/>
        <a:p>
          <a:endParaRPr lang="es-ES"/>
        </a:p>
      </dgm:t>
    </dgm:pt>
    <dgm:pt modelId="{5E36E61E-E5CD-4EFA-89F1-B39C43960C28}">
      <dgm:prSet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es-ES_tradnl" dirty="0"/>
            <a:t>Monto de la operación &gt; 20 millones de UM ($300 millones ajustable por IPC)</a:t>
          </a:r>
          <a:endParaRPr lang="x-none" dirty="0"/>
        </a:p>
      </dgm:t>
    </dgm:pt>
    <dgm:pt modelId="{1311AAD8-6F16-4E38-BD94-999B85DE15C9}" type="parTrans" cxnId="{DB03F884-2144-4559-899D-39448B69EC9C}">
      <dgm:prSet/>
      <dgm:spPr/>
      <dgm:t>
        <a:bodyPr/>
        <a:lstStyle/>
        <a:p>
          <a:endParaRPr lang="es-ES"/>
        </a:p>
      </dgm:t>
    </dgm:pt>
    <dgm:pt modelId="{CA31B5A0-5A6B-468B-8A9D-46C6FCBB769B}" type="sibTrans" cxnId="{DB03F884-2144-4559-899D-39448B69EC9C}">
      <dgm:prSet/>
      <dgm:spPr/>
      <dgm:t>
        <a:bodyPr/>
        <a:lstStyle/>
        <a:p>
          <a:endParaRPr lang="es-ES"/>
        </a:p>
      </dgm:t>
    </dgm:pt>
    <dgm:pt modelId="{49D1EFE2-8E6C-428C-9108-FAAAD8AFA833}" type="pres">
      <dgm:prSet presAssocID="{0D33FB5B-D8EA-4AC3-A4D8-3139803364E5}" presName="linear" presStyleCnt="0">
        <dgm:presLayoutVars>
          <dgm:animLvl val="lvl"/>
          <dgm:resizeHandles val="exact"/>
        </dgm:presLayoutVars>
      </dgm:prSet>
      <dgm:spPr/>
    </dgm:pt>
    <dgm:pt modelId="{3CEC62C6-75D5-4E8D-B35D-FA1A6994A02A}" type="pres">
      <dgm:prSet presAssocID="{1B2A536B-337C-4AC8-B7FC-A45552B43F8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DCD7EEF-BFCD-4565-86DD-513C0C26B68F}" type="pres">
      <dgm:prSet presAssocID="{1B2A536B-337C-4AC8-B7FC-A45552B43F89}" presName="childText" presStyleLbl="revTx" presStyleIdx="0" presStyleCnt="3">
        <dgm:presLayoutVars>
          <dgm:bulletEnabled val="1"/>
        </dgm:presLayoutVars>
      </dgm:prSet>
      <dgm:spPr/>
    </dgm:pt>
    <dgm:pt modelId="{EB02533A-FFE2-48D8-B745-230967F147AD}" type="pres">
      <dgm:prSet presAssocID="{D5233257-7779-4F3C-8933-B5588257A02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010A32D-A806-402D-9E62-717ED8877236}" type="pres">
      <dgm:prSet presAssocID="{D5233257-7779-4F3C-8933-B5588257A02E}" presName="childText" presStyleLbl="revTx" presStyleIdx="1" presStyleCnt="3">
        <dgm:presLayoutVars>
          <dgm:bulletEnabled val="1"/>
        </dgm:presLayoutVars>
      </dgm:prSet>
      <dgm:spPr/>
    </dgm:pt>
    <dgm:pt modelId="{89780AFA-0639-4023-A1E9-E68F78148E88}" type="pres">
      <dgm:prSet presAssocID="{F2A1FF5A-3111-4551-88D9-812D7E7ED1D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36E5F2A-D013-4900-A1EC-E990D345EB51}" type="pres">
      <dgm:prSet presAssocID="{F2A1FF5A-3111-4551-88D9-812D7E7ED1DD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B481208-71B9-44C0-A7C6-90A2A62D43C5}" type="presOf" srcId="{F2A1FF5A-3111-4551-88D9-812D7E7ED1DD}" destId="{89780AFA-0639-4023-A1E9-E68F78148E88}" srcOrd="0" destOrd="0" presId="urn:microsoft.com/office/officeart/2005/8/layout/vList2"/>
    <dgm:cxn modelId="{FF7EFC08-0B3F-4358-97D4-438D03EB00A7}" srcId="{1B2A536B-337C-4AC8-B7FC-A45552B43F89}" destId="{0D67C6B7-A70F-401C-94E0-0341F79EBF2C}" srcOrd="1" destOrd="0" parTransId="{29267213-17DC-4CB1-89D7-4AC14A87F1D7}" sibTransId="{BDC42F4E-B2A4-49E6-A143-989B20B5D1C3}"/>
    <dgm:cxn modelId="{5D4A590C-4AA5-4BD1-B35B-AD3DC0DB196C}" type="presOf" srcId="{8748AA74-DE16-4000-BBF7-B572E002847C}" destId="{BDCD7EEF-BFCD-4565-86DD-513C0C26B68F}" srcOrd="0" destOrd="3" presId="urn:microsoft.com/office/officeart/2005/8/layout/vList2"/>
    <dgm:cxn modelId="{8A77070D-9ACF-4E7E-894D-8B6B6DE18E81}" srcId="{0D33FB5B-D8EA-4AC3-A4D8-3139803364E5}" destId="{1B2A536B-337C-4AC8-B7FC-A45552B43F89}" srcOrd="0" destOrd="0" parTransId="{B944620F-4AB5-42C7-9E5D-C7F172A68DC1}" sibTransId="{602763F1-06F1-4F82-ABBC-FDF456592B6B}"/>
    <dgm:cxn modelId="{2D289D1A-2E90-4ECF-84AA-0A1C9F294C2B}" type="presOf" srcId="{3E5DF957-CAF1-4A27-9286-55C74B85508F}" destId="{536E5F2A-D013-4900-A1EC-E990D345EB51}" srcOrd="0" destOrd="0" presId="urn:microsoft.com/office/officeart/2005/8/layout/vList2"/>
    <dgm:cxn modelId="{CB720224-51AC-4525-B76F-F7C14859D299}" srcId="{D5233257-7779-4F3C-8933-B5588257A02E}" destId="{E7FA9D59-2A91-4598-AA86-B557335EFA2F}" srcOrd="0" destOrd="0" parTransId="{F482BC40-E185-413F-BB66-C55DD3D3C5CF}" sibTransId="{8E911394-96BC-427B-B855-B3E4F67A5160}"/>
    <dgm:cxn modelId="{A586BA35-B16A-47ED-99F3-2102D2934F59}" type="presOf" srcId="{E7FA9D59-2A91-4598-AA86-B557335EFA2F}" destId="{4010A32D-A806-402D-9E62-717ED8877236}" srcOrd="0" destOrd="0" presId="urn:microsoft.com/office/officeart/2005/8/layout/vList2"/>
    <dgm:cxn modelId="{4F36F435-FF46-4BF1-BCB5-81FDC33CC4E6}" srcId="{83051155-6C06-4D7C-A047-495EBED6E13E}" destId="{8748AA74-DE16-4000-BBF7-B572E002847C}" srcOrd="0" destOrd="0" parTransId="{869F4C7C-8323-4251-97F9-E76DF65DB2E3}" sibTransId="{C53CAD2B-56CD-4E25-8A31-2B6FB4E5DF6D}"/>
    <dgm:cxn modelId="{83530839-0AE4-4CB1-92AE-8D44E88AA0BB}" srcId="{1B2A536B-337C-4AC8-B7FC-A45552B43F89}" destId="{CE2855FC-FDE9-4E70-A4C7-66E3D068DA0E}" srcOrd="0" destOrd="0" parTransId="{CC2FF233-4C23-456F-8315-DE89F420012E}" sibTransId="{0040DB52-177B-4535-B3B6-2F4E483123F1}"/>
    <dgm:cxn modelId="{2EC9773D-D681-429C-B842-88E0BA8DB3D8}" type="presOf" srcId="{F54B0DF3-E481-4283-B334-58C841C9E505}" destId="{4010A32D-A806-402D-9E62-717ED8877236}" srcOrd="0" destOrd="1" presId="urn:microsoft.com/office/officeart/2005/8/layout/vList2"/>
    <dgm:cxn modelId="{0F63F04F-4779-4D3B-BDD8-E333986231CA}" srcId="{0D33FB5B-D8EA-4AC3-A4D8-3139803364E5}" destId="{D5233257-7779-4F3C-8933-B5588257A02E}" srcOrd="1" destOrd="0" parTransId="{143FF3C5-DEB2-4DCB-BC5B-2478D427CDA6}" sibTransId="{AFA9A442-E611-461A-BFF1-684F77165702}"/>
    <dgm:cxn modelId="{294AB772-F032-427E-BCD1-FB8C462E4AFF}" type="presOf" srcId="{D5233257-7779-4F3C-8933-B5588257A02E}" destId="{EB02533A-FFE2-48D8-B745-230967F147AD}" srcOrd="0" destOrd="0" presId="urn:microsoft.com/office/officeart/2005/8/layout/vList2"/>
    <dgm:cxn modelId="{DB03F884-2144-4559-899D-39448B69EC9C}" srcId="{83051155-6C06-4D7C-A047-495EBED6E13E}" destId="{5E36E61E-E5CD-4EFA-89F1-B39C43960C28}" srcOrd="1" destOrd="0" parTransId="{1311AAD8-6F16-4E38-BD94-999B85DE15C9}" sibTransId="{CA31B5A0-5A6B-468B-8A9D-46C6FCBB769B}"/>
    <dgm:cxn modelId="{E3159A88-D30F-4998-B0C8-DD449D5B57E9}" type="presOf" srcId="{0D33FB5B-D8EA-4AC3-A4D8-3139803364E5}" destId="{49D1EFE2-8E6C-428C-9108-FAAAD8AFA833}" srcOrd="0" destOrd="0" presId="urn:microsoft.com/office/officeart/2005/8/layout/vList2"/>
    <dgm:cxn modelId="{AC26A58A-7C45-477F-86E3-6268E54E9AF0}" srcId="{0D33FB5B-D8EA-4AC3-A4D8-3139803364E5}" destId="{F2A1FF5A-3111-4551-88D9-812D7E7ED1DD}" srcOrd="2" destOrd="0" parTransId="{9A635FC9-4F26-4FC4-9B05-FCE10530B74D}" sibTransId="{5B5643E7-353E-4292-A0A5-2C8763B1D727}"/>
    <dgm:cxn modelId="{1A166A8C-A4F3-44EB-BF98-13905BE45645}" srcId="{F2A1FF5A-3111-4551-88D9-812D7E7ED1DD}" destId="{3E5DF957-CAF1-4A27-9286-55C74B85508F}" srcOrd="0" destOrd="0" parTransId="{1DF1C5AE-D360-4846-801C-C6C0C9BBC499}" sibTransId="{8486170D-AF2E-4C0A-82C2-9AE009D8DA7A}"/>
    <dgm:cxn modelId="{1336AC92-74D6-47D3-83B0-CBA31D5875F9}" type="presOf" srcId="{0D67C6B7-A70F-401C-94E0-0341F79EBF2C}" destId="{BDCD7EEF-BFCD-4565-86DD-513C0C26B68F}" srcOrd="0" destOrd="1" presId="urn:microsoft.com/office/officeart/2005/8/layout/vList2"/>
    <dgm:cxn modelId="{B082E7BA-A407-48D5-B579-BDB8E072FEDC}" type="presOf" srcId="{1B2A536B-337C-4AC8-B7FC-A45552B43F89}" destId="{3CEC62C6-75D5-4E8D-B35D-FA1A6994A02A}" srcOrd="0" destOrd="0" presId="urn:microsoft.com/office/officeart/2005/8/layout/vList2"/>
    <dgm:cxn modelId="{8D1DFBCF-2636-4FE8-AAF6-9FD3F93B7DAD}" type="presOf" srcId="{83051155-6C06-4D7C-A047-495EBED6E13E}" destId="{BDCD7EEF-BFCD-4565-86DD-513C0C26B68F}" srcOrd="0" destOrd="2" presId="urn:microsoft.com/office/officeart/2005/8/layout/vList2"/>
    <dgm:cxn modelId="{8F73C6D7-BF2A-4FE4-B06F-339BFED4AB5B}" type="presOf" srcId="{5E36E61E-E5CD-4EFA-89F1-B39C43960C28}" destId="{BDCD7EEF-BFCD-4565-86DD-513C0C26B68F}" srcOrd="0" destOrd="4" presId="urn:microsoft.com/office/officeart/2005/8/layout/vList2"/>
    <dgm:cxn modelId="{4EFFC7E6-7345-4112-B1AF-591E26728B2B}" srcId="{D5233257-7779-4F3C-8933-B5588257A02E}" destId="{F54B0DF3-E481-4283-B334-58C841C9E505}" srcOrd="1" destOrd="0" parTransId="{21C4CB06-B3C0-40FF-9C56-FDF535DEC5C5}" sibTransId="{A81CBC27-5C4F-474E-BF39-20E363740332}"/>
    <dgm:cxn modelId="{460915F2-0F58-4A24-AFF8-6297A3D97935}" type="presOf" srcId="{CE2855FC-FDE9-4E70-A4C7-66E3D068DA0E}" destId="{BDCD7EEF-BFCD-4565-86DD-513C0C26B68F}" srcOrd="0" destOrd="0" presId="urn:microsoft.com/office/officeart/2005/8/layout/vList2"/>
    <dgm:cxn modelId="{87189FFE-6DE2-4289-B083-3EF6F8CA4AAF}" srcId="{1B2A536B-337C-4AC8-B7FC-A45552B43F89}" destId="{83051155-6C06-4D7C-A047-495EBED6E13E}" srcOrd="2" destOrd="0" parTransId="{8542B074-BDDC-4CAD-AE28-ED5C0AE96821}" sibTransId="{3D5D3128-7F7B-45DD-A751-7CB995CF18F9}"/>
    <dgm:cxn modelId="{8BB70ECB-7828-4EE5-B32B-39F2F74BB875}" type="presParOf" srcId="{49D1EFE2-8E6C-428C-9108-FAAAD8AFA833}" destId="{3CEC62C6-75D5-4E8D-B35D-FA1A6994A02A}" srcOrd="0" destOrd="0" presId="urn:microsoft.com/office/officeart/2005/8/layout/vList2"/>
    <dgm:cxn modelId="{83C66D22-AA52-431B-A99D-14465DBEADE4}" type="presParOf" srcId="{49D1EFE2-8E6C-428C-9108-FAAAD8AFA833}" destId="{BDCD7EEF-BFCD-4565-86DD-513C0C26B68F}" srcOrd="1" destOrd="0" presId="urn:microsoft.com/office/officeart/2005/8/layout/vList2"/>
    <dgm:cxn modelId="{ACEF9CD4-768B-4EB6-83E2-94237B9AA5B1}" type="presParOf" srcId="{49D1EFE2-8E6C-428C-9108-FAAAD8AFA833}" destId="{EB02533A-FFE2-48D8-B745-230967F147AD}" srcOrd="2" destOrd="0" presId="urn:microsoft.com/office/officeart/2005/8/layout/vList2"/>
    <dgm:cxn modelId="{3F717498-AB55-435D-BD5F-11F847C73F21}" type="presParOf" srcId="{49D1EFE2-8E6C-428C-9108-FAAAD8AFA833}" destId="{4010A32D-A806-402D-9E62-717ED8877236}" srcOrd="3" destOrd="0" presId="urn:microsoft.com/office/officeart/2005/8/layout/vList2"/>
    <dgm:cxn modelId="{0EE36DD3-6B80-4573-99E1-A49E1EA25A28}" type="presParOf" srcId="{49D1EFE2-8E6C-428C-9108-FAAAD8AFA833}" destId="{89780AFA-0639-4023-A1E9-E68F78148E88}" srcOrd="4" destOrd="0" presId="urn:microsoft.com/office/officeart/2005/8/layout/vList2"/>
    <dgm:cxn modelId="{98B43B53-C92B-4B04-8084-3692E050364A}" type="presParOf" srcId="{49D1EFE2-8E6C-428C-9108-FAAAD8AFA833}" destId="{536E5F2A-D013-4900-A1EC-E990D345EB51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54A76-7B70-4A98-8F00-5283F6FC7D42}">
      <dsp:nvSpPr>
        <dsp:cNvPr id="0" name=""/>
        <dsp:cNvSpPr/>
      </dsp:nvSpPr>
      <dsp:spPr>
        <a:xfrm>
          <a:off x="5049" y="175262"/>
          <a:ext cx="4407527" cy="374400"/>
        </a:xfrm>
        <a:prstGeom prst="rect">
          <a:avLst/>
        </a:prstGeom>
        <a:solidFill>
          <a:schemeClr val="accent5">
            <a:lumMod val="5000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Autoridad Independiente</a:t>
          </a:r>
        </a:p>
      </dsp:txBody>
      <dsp:txXfrm>
        <a:off x="5049" y="175262"/>
        <a:ext cx="4407527" cy="374400"/>
      </dsp:txXfrm>
    </dsp:sp>
    <dsp:sp modelId="{127F8519-ED67-4DBC-A1A1-380A86D0AC49}">
      <dsp:nvSpPr>
        <dsp:cNvPr id="0" name=""/>
        <dsp:cNvSpPr/>
      </dsp:nvSpPr>
      <dsp:spPr>
        <a:xfrm>
          <a:off x="10056" y="549662"/>
          <a:ext cx="4397512" cy="4183705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300" b="1" kern="1200" dirty="0"/>
            <a:t>Designación de autoridades</a:t>
          </a:r>
          <a:endParaRPr lang="es-ES" sz="1300" b="1" kern="1200" dirty="0"/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Concurso de antecedentes y oposición (TDC y Secretarías)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Jurado: 2 PEN (Ministro y PTN), 2 presidentes comisiones Congreso, 2 académicos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5 años de mandato con reglas estrictas de remoción y nombramiento escalonado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Facultades para reclutar staff con estructura propia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endParaRPr lang="es-A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300" b="1" kern="1200" dirty="0"/>
            <a:t>Independencia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Autonomía para elegir casos y sectores a investigar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Autonomía para impartir sanciones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endParaRPr lang="es-A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300" b="1" kern="1200" dirty="0"/>
            <a:t>Presupuesto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Organismo descentralizado con presupuesto propio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Rendición de cuentas</a:t>
          </a:r>
        </a:p>
      </dsp:txBody>
      <dsp:txXfrm>
        <a:off x="10056" y="549662"/>
        <a:ext cx="4397512" cy="4183705"/>
      </dsp:txXfrm>
    </dsp:sp>
    <dsp:sp modelId="{3319DFA7-9D63-4F1A-8DDA-42A2612C3D97}">
      <dsp:nvSpPr>
        <dsp:cNvPr id="0" name=""/>
        <dsp:cNvSpPr/>
      </dsp:nvSpPr>
      <dsp:spPr>
        <a:xfrm>
          <a:off x="4973552" y="175262"/>
          <a:ext cx="4293975" cy="374400"/>
        </a:xfrm>
        <a:prstGeom prst="rect">
          <a:avLst/>
        </a:prstGeom>
        <a:solidFill>
          <a:schemeClr val="bg1">
            <a:lumMod val="50000"/>
          </a:schemeClr>
        </a:solidFill>
        <a:ln w="635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División de funciones</a:t>
          </a:r>
        </a:p>
      </dsp:txBody>
      <dsp:txXfrm>
        <a:off x="4973552" y="175262"/>
        <a:ext cx="4293975" cy="374400"/>
      </dsp:txXfrm>
    </dsp:sp>
    <dsp:sp modelId="{0DFBF2A8-1826-4BAC-ACC6-50C646956648}">
      <dsp:nvSpPr>
        <dsp:cNvPr id="0" name=""/>
        <dsp:cNvSpPr/>
      </dsp:nvSpPr>
      <dsp:spPr>
        <a:xfrm>
          <a:off x="4971158" y="549662"/>
          <a:ext cx="4298763" cy="4183705"/>
        </a:xfrm>
        <a:prstGeom prst="rect">
          <a:avLst/>
        </a:prstGeom>
        <a:solidFill>
          <a:schemeClr val="bg1">
            <a:lumMod val="85000"/>
            <a:alpha val="90000"/>
          </a:schemeClr>
        </a:solidFill>
        <a:ln w="635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300" b="1" kern="1200" dirty="0"/>
            <a:t>Incrementa las garantías del debido proceso</a:t>
          </a:r>
          <a:endParaRPr lang="es-E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300" b="1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300" b="1" kern="1200" dirty="0"/>
            <a:t>Investigación/Instrucción: Secretarías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Conductas anticompetitivas: Secretaría investiga e instruye y cumple rol de fiscal ante TDC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Fusiones y adquisiciones: Secretaría analiza y recomienda al TDC sobre aprobación, subordinación o rechazo de operaciones</a:t>
          </a:r>
        </a:p>
        <a:p>
          <a:pPr marL="4572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endParaRPr lang="es-A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300" b="1" kern="1200" dirty="0"/>
            <a:t>Resolución: Tribunal de Defensa de la Competencia 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Evaluación de pruebas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Función sancionatoria</a:t>
          </a:r>
        </a:p>
        <a:p>
          <a:pPr marL="457200" lvl="2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es-AR" sz="1300" kern="1200" dirty="0"/>
            <a:t>Decisiones resolutorias</a:t>
          </a:r>
        </a:p>
      </dsp:txBody>
      <dsp:txXfrm>
        <a:off x="4971158" y="549662"/>
        <a:ext cx="4298763" cy="4183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4CAB6-8444-4E3E-80CD-E1E5193B5F17}">
      <dsp:nvSpPr>
        <dsp:cNvPr id="0" name=""/>
        <dsp:cNvSpPr/>
      </dsp:nvSpPr>
      <dsp:spPr>
        <a:xfrm>
          <a:off x="1396" y="208"/>
          <a:ext cx="1872452" cy="1187438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800" kern="1200" dirty="0">
              <a:solidFill>
                <a:srgbClr val="FFFFFF"/>
              </a:solidFill>
              <a:latin typeface="Calibri"/>
              <a:ea typeface="+mn-ea"/>
              <a:cs typeface="Arial"/>
            </a:rPr>
            <a:t>EEUU</a:t>
          </a:r>
        </a:p>
      </dsp:txBody>
      <dsp:txXfrm>
        <a:off x="36175" y="34987"/>
        <a:ext cx="1802894" cy="1117880"/>
      </dsp:txXfrm>
    </dsp:sp>
    <dsp:sp modelId="{CD434BA5-79A8-437F-A018-863469098D46}">
      <dsp:nvSpPr>
        <dsp:cNvPr id="0" name=""/>
        <dsp:cNvSpPr/>
      </dsp:nvSpPr>
      <dsp:spPr>
        <a:xfrm>
          <a:off x="1396" y="1296391"/>
          <a:ext cx="1872452" cy="1187438"/>
        </a:xfrm>
        <a:prstGeom prst="roundRect">
          <a:avLst>
            <a:gd name="adj" fmla="val 10000"/>
          </a:avLst>
        </a:prstGeom>
        <a:solidFill>
          <a:srgbClr val="DAEDE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0000"/>
              </a:solidFill>
              <a:latin typeface="Calibri"/>
              <a:ea typeface="+mn-ea"/>
              <a:cs typeface="Arial"/>
            </a:rPr>
            <a:t>Más del 90% de las multas impuestas a carteles desde 1996 fueron a través de solicitudes de clemencia</a:t>
          </a:r>
        </a:p>
      </dsp:txBody>
      <dsp:txXfrm>
        <a:off x="36175" y="1331170"/>
        <a:ext cx="1802894" cy="1117880"/>
      </dsp:txXfrm>
    </dsp:sp>
    <dsp:sp modelId="{E61EB146-FA90-40ED-83F6-4170C5773EAF}">
      <dsp:nvSpPr>
        <dsp:cNvPr id="0" name=""/>
        <dsp:cNvSpPr/>
      </dsp:nvSpPr>
      <dsp:spPr>
        <a:xfrm>
          <a:off x="2188421" y="208"/>
          <a:ext cx="1872452" cy="1187438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800" kern="1200" dirty="0">
              <a:solidFill>
                <a:srgbClr val="FFFFFF"/>
              </a:solidFill>
              <a:latin typeface="Calibri"/>
              <a:ea typeface="+mn-ea"/>
              <a:cs typeface="Arial"/>
            </a:rPr>
            <a:t>UE</a:t>
          </a:r>
        </a:p>
      </dsp:txBody>
      <dsp:txXfrm>
        <a:off x="2223200" y="34987"/>
        <a:ext cx="1802894" cy="1117880"/>
      </dsp:txXfrm>
    </dsp:sp>
    <dsp:sp modelId="{D7CBCD7A-C9BF-4976-9044-B4EA9B1AB7EE}">
      <dsp:nvSpPr>
        <dsp:cNvPr id="0" name=""/>
        <dsp:cNvSpPr/>
      </dsp:nvSpPr>
      <dsp:spPr>
        <a:xfrm>
          <a:off x="2188421" y="1296391"/>
          <a:ext cx="1872452" cy="1187438"/>
        </a:xfrm>
        <a:prstGeom prst="roundRect">
          <a:avLst>
            <a:gd name="adj" fmla="val 10000"/>
          </a:avLst>
        </a:prstGeom>
        <a:solidFill>
          <a:srgbClr val="DAEDE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>
              <a:solidFill>
                <a:srgbClr val="000000"/>
              </a:solidFill>
              <a:latin typeface="Calibri"/>
              <a:ea typeface="+mn-ea"/>
              <a:cs typeface="Arial"/>
            </a:rPr>
            <a:t>91% de las sanciones a carteles entre 2001 y 2012 fueron consecuencia de solicitudes de clemencia</a:t>
          </a:r>
        </a:p>
      </dsp:txBody>
      <dsp:txXfrm>
        <a:off x="2223200" y="1331170"/>
        <a:ext cx="1802894" cy="11178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BF627-EAAF-440E-B09C-B20CE3AFDB58}">
      <dsp:nvSpPr>
        <dsp:cNvPr id="0" name=""/>
        <dsp:cNvSpPr/>
      </dsp:nvSpPr>
      <dsp:spPr>
        <a:xfrm>
          <a:off x="0" y="245517"/>
          <a:ext cx="5040560" cy="2646000"/>
        </a:xfrm>
        <a:prstGeom prst="rect">
          <a:avLst/>
        </a:prstGeom>
        <a:solidFill>
          <a:schemeClr val="bg1">
            <a:lumMod val="85000"/>
            <a:alpha val="90000"/>
          </a:schemeClr>
        </a:solidFill>
        <a:ln w="381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91203" tIns="312420" rIns="391203" bIns="106680" numCol="1" spcCol="1270" anchor="t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kern="1200" dirty="0"/>
            <a:t>Hasta el doble del beneficio ilícito obtenido</a:t>
          </a:r>
          <a:endParaRPr lang="es-ES" sz="1500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kern="1200" dirty="0"/>
            <a:t>Hasta el 30% del volumen de negocios multiplicado por el número de años de duración del acto, no pudiendo exceder el 30% del volumen consolidado a nivel nacional</a:t>
          </a:r>
          <a:endParaRPr lang="es-ES" sz="1500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kern="1200" dirty="0"/>
            <a:t>Hasta 200 millones de unidades ajustables (aprox. USD 200m)</a:t>
          </a:r>
          <a:endParaRPr lang="es-ES" sz="1500" kern="1200" dirty="0"/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AR" sz="1500" kern="1200" dirty="0"/>
            <a:t>Responsabilidad solidaria de directores, gerentes, administradores, síndicos o miembros del Consejo de Vigilancia, mandatarios o representantes legales</a:t>
          </a:r>
          <a:endParaRPr lang="es-ES" sz="1500" kern="1200" dirty="0"/>
        </a:p>
      </dsp:txBody>
      <dsp:txXfrm>
        <a:off x="0" y="245517"/>
        <a:ext cx="5040560" cy="2646000"/>
      </dsp:txXfrm>
    </dsp:sp>
    <dsp:sp modelId="{27D60CA1-7AA8-4A35-B0A1-E83589DA2311}">
      <dsp:nvSpPr>
        <dsp:cNvPr id="0" name=""/>
        <dsp:cNvSpPr/>
      </dsp:nvSpPr>
      <dsp:spPr>
        <a:xfrm>
          <a:off x="252028" y="24117"/>
          <a:ext cx="3528392" cy="442800"/>
        </a:xfrm>
        <a:prstGeom prst="roundRect">
          <a:avLst/>
        </a:prstGeom>
        <a:solidFill>
          <a:schemeClr val="bg1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Multas</a:t>
          </a:r>
        </a:p>
      </dsp:txBody>
      <dsp:txXfrm>
        <a:off x="273644" y="45733"/>
        <a:ext cx="3485160" cy="399568"/>
      </dsp:txXfrm>
    </dsp:sp>
    <dsp:sp modelId="{F997AB74-8D6D-4C91-9B60-8B8C2030565F}">
      <dsp:nvSpPr>
        <dsp:cNvPr id="0" name=""/>
        <dsp:cNvSpPr/>
      </dsp:nvSpPr>
      <dsp:spPr>
        <a:xfrm>
          <a:off x="0" y="3193918"/>
          <a:ext cx="5040560" cy="1606500"/>
        </a:xfrm>
        <a:prstGeom prst="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91203" tIns="312420" rIns="391203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Desinversión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Orden de cese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Cumplimiento de condiciones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Inhabilitación para ejercer el comercio de 1 a 10 años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500" kern="1200" dirty="0"/>
            <a:t>Exclusión del registro de proveedores del Estado </a:t>
          </a:r>
        </a:p>
      </dsp:txBody>
      <dsp:txXfrm>
        <a:off x="0" y="3193918"/>
        <a:ext cx="5040560" cy="1606500"/>
      </dsp:txXfrm>
    </dsp:sp>
    <dsp:sp modelId="{CC154168-666F-4746-A082-37E649A07FF8}">
      <dsp:nvSpPr>
        <dsp:cNvPr id="0" name=""/>
        <dsp:cNvSpPr/>
      </dsp:nvSpPr>
      <dsp:spPr>
        <a:xfrm>
          <a:off x="252028" y="2972518"/>
          <a:ext cx="3528392" cy="442800"/>
        </a:xfrm>
        <a:prstGeom prst="roundRect">
          <a:avLst/>
        </a:prstGeom>
        <a:solidFill>
          <a:schemeClr val="bg1">
            <a:lumMod val="5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Otras Sanciones </a:t>
          </a:r>
        </a:p>
      </dsp:txBody>
      <dsp:txXfrm>
        <a:off x="273644" y="2994134"/>
        <a:ext cx="3485160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3EC0E-2271-4EAD-9BBB-8B202A03E3DF}">
      <dsp:nvSpPr>
        <dsp:cNvPr id="0" name=""/>
        <dsp:cNvSpPr/>
      </dsp:nvSpPr>
      <dsp:spPr>
        <a:xfrm>
          <a:off x="0" y="2237236"/>
          <a:ext cx="3672408" cy="1467869"/>
        </a:xfrm>
        <a:prstGeom prst="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Países que utilizan la duración de la conducta para multiplicar la base</a:t>
          </a:r>
        </a:p>
      </dsp:txBody>
      <dsp:txXfrm>
        <a:off x="0" y="2237236"/>
        <a:ext cx="3672408" cy="792649"/>
      </dsp:txXfrm>
    </dsp:sp>
    <dsp:sp modelId="{FD9148A6-E106-4AA0-B861-92DB896642D4}">
      <dsp:nvSpPr>
        <dsp:cNvPr id="0" name=""/>
        <dsp:cNvSpPr/>
      </dsp:nvSpPr>
      <dsp:spPr>
        <a:xfrm>
          <a:off x="0" y="3000529"/>
          <a:ext cx="3672408" cy="6752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Suiza, República Checa, Hungría, Italia, Noruega, UE, Holanda, Rusia, E.E.U.U., Alemania</a:t>
          </a:r>
        </a:p>
      </dsp:txBody>
      <dsp:txXfrm>
        <a:off x="0" y="3000529"/>
        <a:ext cx="3672408" cy="675220"/>
      </dsp:txXfrm>
    </dsp:sp>
    <dsp:sp modelId="{094D55F1-C510-4709-A8E1-A8FB18C6C08F}">
      <dsp:nvSpPr>
        <dsp:cNvPr id="0" name=""/>
        <dsp:cNvSpPr/>
      </dsp:nvSpPr>
      <dsp:spPr>
        <a:xfrm rot="10800000">
          <a:off x="0" y="1671"/>
          <a:ext cx="3672408" cy="2257583"/>
        </a:xfrm>
        <a:prstGeom prst="upArrowCallou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Países que utilizan el volumen de negocios relevante como base del cálculo de multa</a:t>
          </a:r>
        </a:p>
      </dsp:txBody>
      <dsp:txXfrm rot="-10800000">
        <a:off x="0" y="1671"/>
        <a:ext cx="3672408" cy="792411"/>
      </dsp:txXfrm>
    </dsp:sp>
    <dsp:sp modelId="{49548001-226D-4D0F-8794-FD6CFB1033A0}">
      <dsp:nvSpPr>
        <dsp:cNvPr id="0" name=""/>
        <dsp:cNvSpPr/>
      </dsp:nvSpPr>
      <dsp:spPr>
        <a:xfrm>
          <a:off x="0" y="794083"/>
          <a:ext cx="3672408" cy="675017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UE (30%); Alemania, Holanda, Hungría, República Checa, Italia (30%), Reino Unido (10%), E.E.U.U (20%), Canadá (20%), Brasil (20%), Chile (30%)</a:t>
          </a:r>
        </a:p>
      </dsp:txBody>
      <dsp:txXfrm>
        <a:off x="0" y="794083"/>
        <a:ext cx="3672408" cy="6750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C62C6-75D5-4E8D-B35D-FA1A6994A02A}">
      <dsp:nvSpPr>
        <dsp:cNvPr id="0" name=""/>
        <dsp:cNvSpPr/>
      </dsp:nvSpPr>
      <dsp:spPr>
        <a:xfrm>
          <a:off x="0" y="74769"/>
          <a:ext cx="9212696" cy="575639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Control de concentraciones</a:t>
          </a:r>
        </a:p>
      </dsp:txBody>
      <dsp:txXfrm>
        <a:off x="28100" y="102869"/>
        <a:ext cx="9156496" cy="519439"/>
      </dsp:txXfrm>
    </dsp:sp>
    <dsp:sp modelId="{BDCD7EEF-BFCD-4565-86DD-513C0C26B68F}">
      <dsp:nvSpPr>
        <dsp:cNvPr id="0" name=""/>
        <dsp:cNvSpPr/>
      </dsp:nvSpPr>
      <dsp:spPr>
        <a:xfrm>
          <a:off x="0" y="650409"/>
          <a:ext cx="9212696" cy="163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503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kern="1200" dirty="0"/>
            <a:t>Control ex-ante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kern="1200" dirty="0"/>
            <a:t>Procedimiento simplificado – </a:t>
          </a:r>
          <a:r>
            <a:rPr lang="es-AR" sz="1900" i="1" kern="1200" dirty="0" err="1"/>
            <a:t>Fast</a:t>
          </a:r>
          <a:r>
            <a:rPr lang="es-AR" sz="1900" i="1" kern="1200" dirty="0"/>
            <a:t> </a:t>
          </a:r>
          <a:r>
            <a:rPr lang="es-AR" sz="1900" i="1" kern="1200" dirty="0" err="1"/>
            <a:t>Track</a:t>
          </a:r>
          <a:endParaRPr lang="es-AR" sz="1900" i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kern="1200" dirty="0"/>
            <a:t>Umbrales actualizados y ajustables 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Ø"/>
          </a:pPr>
          <a:r>
            <a:rPr lang="es-ES_tradnl" sz="1900" kern="1200" dirty="0"/>
            <a:t>Volumen de negocios </a:t>
          </a:r>
          <a:r>
            <a:rPr lang="es-AR" sz="1900" kern="1200" dirty="0"/>
            <a:t>&gt;</a:t>
          </a:r>
          <a:r>
            <a:rPr lang="es-ES_tradnl" sz="1900" kern="1200" dirty="0"/>
            <a:t> 150 millones de UM ($2.250 millones ajustable por IPC) </a:t>
          </a:r>
          <a:endParaRPr lang="es-AR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Ø"/>
          </a:pPr>
          <a:r>
            <a:rPr lang="es-ES_tradnl" sz="1900" kern="1200" dirty="0"/>
            <a:t>Monto de la operación &gt; 20 millones de UM ($300 millones ajustable por IPC)</a:t>
          </a:r>
          <a:endParaRPr lang="x-none" sz="1900" kern="1200" dirty="0"/>
        </a:p>
      </dsp:txBody>
      <dsp:txXfrm>
        <a:off x="0" y="650409"/>
        <a:ext cx="9212696" cy="1639440"/>
      </dsp:txXfrm>
    </dsp:sp>
    <dsp:sp modelId="{EB02533A-FFE2-48D8-B745-230967F147AD}">
      <dsp:nvSpPr>
        <dsp:cNvPr id="0" name=""/>
        <dsp:cNvSpPr/>
      </dsp:nvSpPr>
      <dsp:spPr>
        <a:xfrm>
          <a:off x="0" y="2289849"/>
          <a:ext cx="9212696" cy="575639"/>
        </a:xfrm>
        <a:prstGeom prst="round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Acciones privadas de daños</a:t>
          </a:r>
        </a:p>
      </dsp:txBody>
      <dsp:txXfrm>
        <a:off x="28100" y="2317949"/>
        <a:ext cx="9156496" cy="519439"/>
      </dsp:txXfrm>
    </dsp:sp>
    <dsp:sp modelId="{4010A32D-A806-402D-9E62-717ED8877236}">
      <dsp:nvSpPr>
        <dsp:cNvPr id="0" name=""/>
        <dsp:cNvSpPr/>
      </dsp:nvSpPr>
      <dsp:spPr>
        <a:xfrm>
          <a:off x="0" y="2865489"/>
          <a:ext cx="9212696" cy="919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503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kern="1200" dirty="0"/>
            <a:t>Acción de reparación de daños y perjuicios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kern="1200" dirty="0"/>
            <a:t>Resolución ANC- cosa juzgada – procedimiento sumarísimo Código Procesal Civil y Comercial de la Nación</a:t>
          </a:r>
        </a:p>
      </dsp:txBody>
      <dsp:txXfrm>
        <a:off x="0" y="2865489"/>
        <a:ext cx="9212696" cy="919080"/>
      </dsp:txXfrm>
    </dsp:sp>
    <dsp:sp modelId="{89780AFA-0639-4023-A1E9-E68F78148E88}">
      <dsp:nvSpPr>
        <dsp:cNvPr id="0" name=""/>
        <dsp:cNvSpPr/>
      </dsp:nvSpPr>
      <dsp:spPr>
        <a:xfrm>
          <a:off x="0" y="3784569"/>
          <a:ext cx="9212696" cy="575639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AR" sz="2400" kern="1200" dirty="0"/>
            <a:t>Revisión judicial</a:t>
          </a:r>
        </a:p>
      </dsp:txBody>
      <dsp:txXfrm>
        <a:off x="28100" y="3812669"/>
        <a:ext cx="9156496" cy="519439"/>
      </dsp:txXfrm>
    </dsp:sp>
    <dsp:sp modelId="{536E5F2A-D013-4900-A1EC-E990D345EB51}">
      <dsp:nvSpPr>
        <dsp:cNvPr id="0" name=""/>
        <dsp:cNvSpPr/>
      </dsp:nvSpPr>
      <dsp:spPr>
        <a:xfrm>
          <a:off x="0" y="4360209"/>
          <a:ext cx="9212696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503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AR" sz="1900" kern="1200" dirty="0"/>
            <a:t>Sala especializada en la CNACCF – Cámaras Federales del interior del país</a:t>
          </a:r>
        </a:p>
      </dsp:txBody>
      <dsp:txXfrm>
        <a:off x="0" y="4360209"/>
        <a:ext cx="9212696" cy="397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E6C8F8-3486-49A3-86FD-293069CF53E7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53BFC-6FAC-4790-B305-7D29533ABB92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99639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90D62-257D-4F95-9365-9A85C24CB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2ACDF2-F820-4E9D-98C6-C632F67D0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211888-52A3-4081-A887-BE706DE95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7767F3-3D5E-42BD-8836-1C5D7C8A8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F260A7-1137-4DC3-818C-73C5C4853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62955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EF3A8A-48DD-4449-9B74-34FF3138B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782ED24-A6F7-47BB-91BF-F1A512127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AFCB39-F45B-4130-8D84-E1B69C9DE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C0AB83-81CA-411F-AAC5-CC4521BF7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957588-3A68-4396-8BD0-078266B0E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78921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A41EDD5-4781-48D1-9356-B05E087571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3ECB25-8B5B-4AA2-8102-91D83BCF9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FF3E37-AB78-4539-9EC0-CEBF78A29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3753C8-7DA0-481C-8896-3ACAE5885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E716F5-FA61-40DF-A3BE-1F82E661B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855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55F3FA-F830-40EF-A7FF-2F7489C6B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CF1F0A-4897-45B6-B044-AACA738D0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6559BF-0C6E-49FF-BCA2-F460040E7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C95DB3-996C-40F9-A1C9-24C108192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475094-11BD-4178-9D64-EEFB43C22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521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2BCC3C-BA87-448F-9038-D144E4FFC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9E24D0-8C6F-46FD-B767-0C7F6EFF7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7D8FC4-9B61-4E19-8189-18E4604C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54BEC6-780D-41AD-9D4A-57685836F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C00038-8539-4E6F-9AE9-57DDC7A23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519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D36FB-2D70-444D-964D-62BAD62AC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1C43DB-1F7F-4999-B6A9-E56E0B622B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933C50-DB12-4A83-BBA8-FBFF18DCF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5F5246-E5D9-48C4-B591-9209C66DF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6C3164-99C4-40B7-A2A4-07AB7ABB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23B81B-5691-4E76-AA88-5C38DB62C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593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728677-5505-436C-85B2-72C302365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53F8A2-88CB-4BCB-B53A-984EE0D3B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29E0A1-D3BF-4261-8C50-FCB734B806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1618A46-C399-44AE-8284-78656795F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898891A-D6D7-482D-825F-E226885EF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F8C93CA-1E81-4481-8CC6-8B4B90150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2BF0BE3-312E-4C27-8C8F-F53AC986C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46EFA5C-C330-4F4E-88D1-1A77E4D99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90217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7931EE-8086-4DE4-AFA9-4B195FC6E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B60703-1B64-44D8-BAF8-6E9F70F6A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A9C6791-55E8-4650-A7B0-14B1755AD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C494E8C-1F4B-43A1-A9DF-E8209BB48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2110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0BB2245-943D-4985-A6F8-120CC8F4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55D5B9-F3DC-43DB-ACD8-3201AF989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E9B9737-9593-4A55-8A02-DED2B32A3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954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51CDC0-BAF6-4FEE-A1FF-F16C1B551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08919F-7A60-4762-8E3E-B8DCD5D52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9A1195E-4AFB-430F-A7AD-346EA3394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6D6DE4-F387-49DA-9753-8BC79B53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8EB83EC-00F1-4A18-9E14-F958DCD47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248337-4A42-4C99-B785-F2B96BDC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382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982D9D-8F1A-4201-91E0-C3B950376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DD5DE58-698D-412F-A9BC-5F5E03B9B6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B3FC49-963C-4CE8-8B31-05CC2785FA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215E90-CE3E-44D1-BD0C-F49670FF7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9FE9CB-3A28-4B44-9795-4B6B049B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5529E2-820B-455E-A48C-E2CB95201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958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A54677-C2AD-4CA3-9686-433DA6A6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2AC776-22E0-4076-850A-72EB9FC98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1AAD0D-B74E-423E-8012-62B824BF16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425F6-8691-487A-9175-BC91BC141BC4}" type="datetimeFigureOut">
              <a:rPr lang="es-AR" smtClean="0"/>
              <a:t>4/6/2018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CB848E-5855-490B-9A85-3912039A9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DBDF13-E1FF-427C-A45C-F68599171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58AD3-2DD4-4D2E-B316-66C1E3248C3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995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gpreconomia.com.a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gpreconomia.com.a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344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68367"/>
            <a:ext cx="9144000" cy="2489433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Nueva Ley de Defensa de la Competencia</a:t>
            </a:r>
          </a:p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Ley N</a:t>
            </a:r>
            <a:r>
              <a:rPr lang="es-ES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º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27.442</a:t>
            </a:r>
            <a:endParaRPr lang="es-AR" dirty="0">
              <a:solidFill>
                <a:schemeClr val="bg2">
                  <a:lumMod val="25000"/>
                </a:schemeClr>
              </a:solidFill>
            </a:endParaRPr>
          </a:p>
          <a:p>
            <a:endParaRPr lang="es-AR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AR" sz="1900" b="1" dirty="0">
                <a:solidFill>
                  <a:schemeClr val="bg2">
                    <a:lumMod val="25000"/>
                  </a:schemeClr>
                </a:solidFill>
              </a:rPr>
              <a:t>Dr. Diego </a:t>
            </a:r>
            <a:r>
              <a:rPr lang="es-AR" sz="1900" b="1" dirty="0" err="1">
                <a:solidFill>
                  <a:schemeClr val="bg2">
                    <a:lumMod val="25000"/>
                  </a:schemeClr>
                </a:solidFill>
              </a:rPr>
              <a:t>Petrecolla</a:t>
            </a:r>
            <a:endParaRPr lang="es-AR" sz="1900" b="1" dirty="0">
              <a:solidFill>
                <a:schemeClr val="bg2">
                  <a:lumMod val="25000"/>
                </a:schemeClr>
              </a:solidFill>
            </a:endParaRPr>
          </a:p>
          <a:p>
            <a:endParaRPr lang="es-AR" sz="19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ECONOMÍA</a:t>
            </a:r>
            <a:endParaRPr lang="es-AR" sz="1900" b="1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s-A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244F40-7AE6-47B6-A482-996C779E65D8}"/>
              </a:ext>
            </a:extLst>
          </p:cNvPr>
          <p:cNvSpPr txBox="1"/>
          <p:nvPr/>
        </p:nvSpPr>
        <p:spPr>
          <a:xfrm>
            <a:off x="243841" y="5888141"/>
            <a:ext cx="41017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Av. de Mayo 1209 Piso 2ºC</a:t>
            </a:r>
          </a:p>
          <a:p>
            <a:r>
              <a:rPr lang="es-ES" sz="1100" dirty="0"/>
              <a:t>CABA República Argentina</a:t>
            </a:r>
          </a:p>
          <a:p>
            <a:r>
              <a:rPr lang="es-ES" sz="1100" dirty="0"/>
              <a:t>Tel- (54-11) 4381.2811</a:t>
            </a:r>
          </a:p>
          <a:p>
            <a:r>
              <a:rPr lang="es-ES" sz="1100" dirty="0">
                <a:hlinkClick r:id="rId3"/>
              </a:rPr>
              <a:t>http://gpreconomia.com.ar/</a:t>
            </a:r>
            <a:r>
              <a:rPr lang="es-ES" sz="1100" dirty="0"/>
              <a:t> 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026745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30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2B75AA9-9CED-487A-92C2-3B27822F4B96}"/>
              </a:ext>
            </a:extLst>
          </p:cNvPr>
          <p:cNvSpPr txBox="1">
            <a:spLocks/>
          </p:cNvSpPr>
          <p:nvPr/>
        </p:nvSpPr>
        <p:spPr>
          <a:xfrm>
            <a:off x="1506583" y="1324106"/>
            <a:ext cx="8677275" cy="4308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/>
              <a:t>Nuevos lineamientos para la aplicación de sanciones</a:t>
            </a:r>
            <a:endParaRPr lang="es-AR" b="1" dirty="0"/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31B44E8B-570F-44D4-8086-BA5E2244B58A}"/>
              </a:ext>
            </a:extLst>
          </p:cNvPr>
          <p:cNvGrpSpPr/>
          <p:nvPr/>
        </p:nvGrpSpPr>
        <p:grpSpPr>
          <a:xfrm>
            <a:off x="1598898" y="1784482"/>
            <a:ext cx="8994204" cy="4824536"/>
            <a:chOff x="416496" y="1511300"/>
            <a:chExt cx="8994204" cy="4824536"/>
          </a:xfrm>
        </p:grpSpPr>
        <p:graphicFrame>
          <p:nvGraphicFramePr>
            <p:cNvPr id="12" name="Diagrama 10">
              <a:extLst>
                <a:ext uri="{FF2B5EF4-FFF2-40B4-BE49-F238E27FC236}">
                  <a16:creationId xmlns:a16="http://schemas.microsoft.com/office/drawing/2014/main" id="{A0CA7BC0-017E-4E94-8AD6-2E77F3F3568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308994393"/>
                </p:ext>
              </p:extLst>
            </p:nvPr>
          </p:nvGraphicFramePr>
          <p:xfrm>
            <a:off x="416496" y="1511300"/>
            <a:ext cx="5040560" cy="482453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13" name="Diagrama 12">
              <a:extLst>
                <a:ext uri="{FF2B5EF4-FFF2-40B4-BE49-F238E27FC236}">
                  <a16:creationId xmlns:a16="http://schemas.microsoft.com/office/drawing/2014/main" id="{2DC8C81E-8BB9-45BF-BEB4-24422731BF92}"/>
                </a:ext>
              </a:extLst>
            </p:cNvPr>
            <p:cNvGraphicFramePr/>
            <p:nvPr>
              <p:extLst/>
            </p:nvPr>
          </p:nvGraphicFramePr>
          <p:xfrm>
            <a:off x="5738292" y="2204864"/>
            <a:ext cx="3672408" cy="370677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6163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30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2B75AA9-9CED-487A-92C2-3B27822F4B96}"/>
              </a:ext>
            </a:extLst>
          </p:cNvPr>
          <p:cNvSpPr txBox="1">
            <a:spLocks/>
          </p:cNvSpPr>
          <p:nvPr/>
        </p:nvSpPr>
        <p:spPr>
          <a:xfrm>
            <a:off x="1506583" y="1324106"/>
            <a:ext cx="8677275" cy="4308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/>
              <a:t>Otros aspectos claves de la ley</a:t>
            </a:r>
            <a:endParaRPr lang="es-AR" b="1" dirty="0"/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BF659371-5EA1-4DB5-899A-13F0B2F97C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7089416"/>
              </p:ext>
            </p:extLst>
          </p:nvPr>
        </p:nvGraphicFramePr>
        <p:xfrm>
          <a:off x="780390" y="1754992"/>
          <a:ext cx="9212696" cy="4832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06360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30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ítulo 1">
            <a:extLst>
              <a:ext uri="{FF2B5EF4-FFF2-40B4-BE49-F238E27FC236}">
                <a16:creationId xmlns:a16="http://schemas.microsoft.com/office/drawing/2014/main" id="{901F8EA9-6BED-405D-958A-0FF9D891861E}"/>
              </a:ext>
            </a:extLst>
          </p:cNvPr>
          <p:cNvSpPr txBox="1">
            <a:spLocks/>
          </p:cNvSpPr>
          <p:nvPr/>
        </p:nvSpPr>
        <p:spPr bwMode="auto">
          <a:xfrm>
            <a:off x="1524000" y="2764160"/>
            <a:ext cx="84201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1F497D"/>
                </a:solidFill>
                <a:latin typeface="Arial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1F497D"/>
                </a:solidFill>
                <a:latin typeface="Arial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1F497D"/>
                </a:solidFill>
                <a:latin typeface="Arial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1F497D"/>
                </a:solidFill>
                <a:latin typeface="Arial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1F497D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1F497D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1F497D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1F497D"/>
                </a:solidFill>
                <a:latin typeface="Arial" charset="0"/>
                <a:cs typeface="Arial" charset="0"/>
              </a:defRPr>
            </a:lvl9pPr>
          </a:lstStyle>
          <a:p>
            <a:pPr algn="just"/>
            <a:r>
              <a:rPr lang="es-ES" sz="2000" b="0" i="1" cap="none" dirty="0"/>
              <a:t>"Tiene por objeto esta ley mantener la libertad de iniciativa de las personas en el terreno de la producción, como empresarios libres de las maniobras tiránicas, opresivas y destructivas que pueden ejercer sobre ellos las grandes empresas, los monopolios, las grandes aglomeraciones de capital. Ese es el objeto de la ley; se trata tanto de proteger a los consumidores como a los productores de buena fe". </a:t>
            </a:r>
          </a:p>
          <a:p>
            <a:endParaRPr lang="es-ES" sz="1800" i="1" cap="none" dirty="0"/>
          </a:p>
          <a:p>
            <a:pPr algn="r"/>
            <a:r>
              <a:rPr lang="es-ES" sz="1800" i="1" cap="none" dirty="0"/>
              <a:t>Juan B. Justo (1-7-1921)</a:t>
            </a:r>
            <a:endParaRPr lang="x-none" sz="1800" i="1" cap="none" dirty="0"/>
          </a:p>
        </p:txBody>
      </p:sp>
    </p:spTree>
    <p:extLst>
      <p:ext uri="{BB962C8B-B14F-4D97-AF65-F5344CB8AC3E}">
        <p14:creationId xmlns:p14="http://schemas.microsoft.com/office/powerpoint/2010/main" val="2742563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ítulo 1">
            <a:extLst>
              <a:ext uri="{FF2B5EF4-FFF2-40B4-BE49-F238E27FC236}">
                <a16:creationId xmlns:a16="http://schemas.microsoft.com/office/drawing/2014/main" id="{9EF19F0B-AF9F-4CD8-B300-564C6616F57D}"/>
              </a:ext>
            </a:extLst>
          </p:cNvPr>
          <p:cNvSpPr txBox="1">
            <a:spLocks/>
          </p:cNvSpPr>
          <p:nvPr/>
        </p:nvSpPr>
        <p:spPr>
          <a:xfrm>
            <a:off x="1664811" y="3241714"/>
            <a:ext cx="8420100" cy="36933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2400"/>
              <a:t>Muchas gracias</a:t>
            </a:r>
            <a:endParaRPr lang="es-AR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F161F4-A14E-4B08-A466-80B4F3646A10}"/>
              </a:ext>
            </a:extLst>
          </p:cNvPr>
          <p:cNvSpPr txBox="1"/>
          <p:nvPr/>
        </p:nvSpPr>
        <p:spPr>
          <a:xfrm>
            <a:off x="292281" y="5857779"/>
            <a:ext cx="4101737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GPR ECONOMÍA</a:t>
            </a:r>
          </a:p>
          <a:p>
            <a:r>
              <a:rPr lang="es-ES" sz="1100" dirty="0"/>
              <a:t>Av. de Mayo 1209 Piso 2ºC</a:t>
            </a:r>
          </a:p>
          <a:p>
            <a:r>
              <a:rPr lang="es-ES" sz="1100" dirty="0"/>
              <a:t>CABA República Argentina</a:t>
            </a:r>
          </a:p>
          <a:p>
            <a:r>
              <a:rPr lang="es-ES" sz="1100" dirty="0"/>
              <a:t>Tel- (54-11) 4381.2811</a:t>
            </a:r>
          </a:p>
          <a:p>
            <a:r>
              <a:rPr lang="es-ES" sz="1100" dirty="0">
                <a:hlinkClick r:id="rId3"/>
              </a:rPr>
              <a:t>http://gpreconomia.com.ar/</a:t>
            </a:r>
            <a:r>
              <a:rPr lang="es-ES" sz="1100" dirty="0"/>
              <a:t> 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790946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9114" y="-52252"/>
            <a:ext cx="12296681" cy="6910252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CF32354-52DC-4859-A774-3DE73825F07B}"/>
              </a:ext>
            </a:extLst>
          </p:cNvPr>
          <p:cNvSpPr txBox="1">
            <a:spLocks/>
          </p:cNvSpPr>
          <p:nvPr/>
        </p:nvSpPr>
        <p:spPr>
          <a:xfrm>
            <a:off x="1240947" y="1289705"/>
            <a:ext cx="9039225" cy="86177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3600" b="1" dirty="0"/>
              <a:t>Cronología de las Leyes de Defensa de la Competencia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8AA48C9-C0FD-4309-AB19-A0E0F8DD5073}"/>
              </a:ext>
            </a:extLst>
          </p:cNvPr>
          <p:cNvGrpSpPr/>
          <p:nvPr/>
        </p:nvGrpSpPr>
        <p:grpSpPr>
          <a:xfrm>
            <a:off x="637848" y="2408099"/>
            <a:ext cx="11284186" cy="3752850"/>
            <a:chOff x="159301" y="1733550"/>
            <a:chExt cx="11503925" cy="3752850"/>
          </a:xfrm>
        </p:grpSpPr>
        <p:sp>
          <p:nvSpPr>
            <p:cNvPr id="8" name="Conector recto 3">
              <a:extLst>
                <a:ext uri="{FF2B5EF4-FFF2-40B4-BE49-F238E27FC236}">
                  <a16:creationId xmlns:a16="http://schemas.microsoft.com/office/drawing/2014/main" id="{48F99ABA-2890-4DC2-8E1C-E0F8ABFFF574}"/>
                </a:ext>
              </a:extLst>
            </p:cNvPr>
            <p:cNvSpPr/>
            <p:nvPr/>
          </p:nvSpPr>
          <p:spPr>
            <a:xfrm flipV="1">
              <a:off x="250825" y="3565525"/>
              <a:ext cx="11412401" cy="8255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headEnd type="arrow"/>
              <a:tailEnd type="arrow"/>
            </a:ln>
          </p:spPr>
          <p:txBody>
            <a:bodyPr wrap="none" lIns="90000" tIns="45000" rIns="90000" bIns="45000" anchor="ctr" compatLnSpc="0"/>
            <a:lstStyle/>
            <a:p>
              <a:pPr defTabSz="457200" eaLnBrk="0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9" name="Conector recto 4">
              <a:extLst>
                <a:ext uri="{FF2B5EF4-FFF2-40B4-BE49-F238E27FC236}">
                  <a16:creationId xmlns:a16="http://schemas.microsoft.com/office/drawing/2014/main" id="{0B7D97DD-CF5E-4282-AB7C-3AFFF4407BB7}"/>
                </a:ext>
              </a:extLst>
            </p:cNvPr>
            <p:cNvSpPr/>
            <p:nvPr/>
          </p:nvSpPr>
          <p:spPr>
            <a:xfrm>
              <a:off x="685800" y="3390900"/>
              <a:ext cx="0" cy="508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</a:ln>
          </p:spPr>
          <p:txBody>
            <a:bodyPr wrap="none" lIns="90000" tIns="45000" rIns="90000" bIns="45000" anchor="ctr" compatLnSpc="0"/>
            <a:lstStyle/>
            <a:p>
              <a:pPr defTabSz="457200" eaLnBrk="0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10" name="Forma libre: forma 4">
              <a:extLst>
                <a:ext uri="{FF2B5EF4-FFF2-40B4-BE49-F238E27FC236}">
                  <a16:creationId xmlns:a16="http://schemas.microsoft.com/office/drawing/2014/main" id="{5289BD63-77F4-4B78-B718-FC3B9F6CEA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1395" y="3898900"/>
              <a:ext cx="452437" cy="354013"/>
            </a:xfrm>
            <a:custGeom>
              <a:avLst/>
              <a:gdLst>
                <a:gd name="T0" fmla="*/ 173778315 w 21600"/>
                <a:gd name="T1" fmla="*/ 0 h 21600"/>
                <a:gd name="T2" fmla="*/ 347556127 w 21600"/>
                <a:gd name="T3" fmla="*/ 67588711 h 21600"/>
                <a:gd name="T4" fmla="*/ 173778315 w 21600"/>
                <a:gd name="T5" fmla="*/ 135177160 h 21600"/>
                <a:gd name="T6" fmla="*/ 0 w 21600"/>
                <a:gd name="T7" fmla="*/ 67588711 h 21600"/>
                <a:gd name="T8" fmla="*/ 17694720 60000 65536"/>
                <a:gd name="T9" fmla="*/ 0 60000 65536"/>
                <a:gd name="T10" fmla="*/ 5898240 60000 65536"/>
                <a:gd name="T11" fmla="*/ 1179648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miter lim="800000"/>
              <a:headEnd type="arrow" w="med" len="med"/>
              <a:tailEnd type="arrow" w="med" len="med"/>
            </a:ln>
          </p:spPr>
          <p:txBody>
            <a:bodyPr wrap="none" lIns="55683" tIns="27842" rIns="55683" bIns="27842" anchor="ctr"/>
            <a:lstStyle/>
            <a:p>
              <a:pPr algn="ctr" defTabSz="282575" eaLnBrk="0" hangingPunct="0"/>
              <a:endParaRPr lang="es-AR" dirty="0">
                <a:latin typeface="Arial" charset="0"/>
                <a:ea typeface="Microsoft YaHei"/>
                <a:cs typeface="Mangal" pitchFamily="2"/>
              </a:endParaRPr>
            </a:p>
            <a:p>
              <a:pPr algn="ctr" defTabSz="282575" eaLnBrk="0" hangingPunct="0"/>
              <a:endParaRPr lang="es-AR" dirty="0">
                <a:latin typeface="Arial" charset="0"/>
                <a:ea typeface="Microsoft YaHei"/>
                <a:cs typeface="Mangal" pitchFamily="2"/>
              </a:endParaRPr>
            </a:p>
            <a:p>
              <a:pPr algn="ctr" defTabSz="282575" eaLnBrk="0" hangingPunct="0"/>
              <a:r>
                <a:rPr lang="es-AR" sz="1400" b="1" dirty="0">
                  <a:latin typeface="Arial" charset="0"/>
                  <a:ea typeface="Microsoft YaHei"/>
                  <a:cs typeface="Mangal" pitchFamily="2"/>
                </a:rPr>
                <a:t>1923</a:t>
              </a:r>
              <a:endParaRPr lang="es-AR" b="1" dirty="0">
                <a:latin typeface="Arial" charset="0"/>
                <a:ea typeface="Microsoft YaHei"/>
                <a:cs typeface="Mangal" pitchFamily="2"/>
              </a:endParaRPr>
            </a:p>
            <a:p>
              <a:pPr algn="ctr" defTabSz="282575" eaLnBrk="0" hangingPunct="0"/>
              <a:endParaRPr lang="es-AR" dirty="0">
                <a:latin typeface="Arial" charset="0"/>
                <a:ea typeface="Microsoft YaHei"/>
                <a:cs typeface="Mangal" pitchFamily="2"/>
              </a:endParaRPr>
            </a:p>
            <a:p>
              <a:pPr algn="ctr" defTabSz="282575" eaLnBrk="0" hangingPunct="0"/>
              <a:endParaRPr lang="es-AR" dirty="0">
                <a:latin typeface="Arial" charset="0"/>
                <a:ea typeface="Microsoft YaHei"/>
                <a:cs typeface="Mangal" pitchFamily="2"/>
              </a:endParaRPr>
            </a:p>
          </p:txBody>
        </p:sp>
        <p:sp>
          <p:nvSpPr>
            <p:cNvPr id="11" name="Conector recto 6">
              <a:extLst>
                <a:ext uri="{FF2B5EF4-FFF2-40B4-BE49-F238E27FC236}">
                  <a16:creationId xmlns:a16="http://schemas.microsoft.com/office/drawing/2014/main" id="{5BD54956-722A-4659-AE4E-7FBF858E4399}"/>
                </a:ext>
              </a:extLst>
            </p:cNvPr>
            <p:cNvSpPr/>
            <p:nvPr/>
          </p:nvSpPr>
          <p:spPr>
            <a:xfrm>
              <a:off x="1137531" y="3394075"/>
              <a:ext cx="0" cy="508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</a:ln>
          </p:spPr>
          <p:txBody>
            <a:bodyPr wrap="none" lIns="90000" tIns="45000" rIns="90000" bIns="45000" anchor="ctr" compatLnSpc="0"/>
            <a:lstStyle/>
            <a:p>
              <a:pPr defTabSz="457200" eaLnBrk="0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12" name="Conector recto 7">
              <a:extLst>
                <a:ext uri="{FF2B5EF4-FFF2-40B4-BE49-F238E27FC236}">
                  <a16:creationId xmlns:a16="http://schemas.microsoft.com/office/drawing/2014/main" id="{B79EAA08-C99E-4112-A386-B6023B660FAF}"/>
                </a:ext>
              </a:extLst>
            </p:cNvPr>
            <p:cNvSpPr/>
            <p:nvPr/>
          </p:nvSpPr>
          <p:spPr>
            <a:xfrm>
              <a:off x="2360729" y="3437835"/>
              <a:ext cx="0" cy="5572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</a:ln>
          </p:spPr>
          <p:txBody>
            <a:bodyPr wrap="none" lIns="90000" tIns="45000" rIns="90000" bIns="45000" anchor="ctr" compatLnSpc="0"/>
            <a:lstStyle/>
            <a:p>
              <a:pPr defTabSz="457200" eaLnBrk="0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13" name="Forma libre: forma 8">
              <a:extLst>
                <a:ext uri="{FF2B5EF4-FFF2-40B4-BE49-F238E27FC236}">
                  <a16:creationId xmlns:a16="http://schemas.microsoft.com/office/drawing/2014/main" id="{E5AB72CC-2763-4E65-9FDF-7AE13741B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5275" y="3027973"/>
              <a:ext cx="452437" cy="354012"/>
            </a:xfrm>
            <a:custGeom>
              <a:avLst/>
              <a:gdLst>
                <a:gd name="T0" fmla="*/ 173777896 w 21600"/>
                <a:gd name="T1" fmla="*/ 0 h 21600"/>
                <a:gd name="T2" fmla="*/ 347555792 w 21600"/>
                <a:gd name="T3" fmla="*/ 67588324 h 21600"/>
                <a:gd name="T4" fmla="*/ 173777896 w 21600"/>
                <a:gd name="T5" fmla="*/ 135176385 h 21600"/>
                <a:gd name="T6" fmla="*/ 0 w 21600"/>
                <a:gd name="T7" fmla="*/ 67588324 h 21600"/>
                <a:gd name="T8" fmla="*/ 17694720 60000 65536"/>
                <a:gd name="T9" fmla="*/ 0 60000 65536"/>
                <a:gd name="T10" fmla="*/ 5898240 60000 65536"/>
                <a:gd name="T11" fmla="*/ 1179648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miter lim="800000"/>
              <a:headEnd type="arrow" w="med" len="med"/>
              <a:tailEnd type="arrow" w="med" len="med"/>
            </a:ln>
          </p:spPr>
          <p:txBody>
            <a:bodyPr wrap="none" lIns="55683" tIns="27842" rIns="55683" bIns="27842" anchor="ctr"/>
            <a:lstStyle/>
            <a:p>
              <a:pPr algn="ctr" defTabSz="282575" eaLnBrk="0" hangingPunct="0"/>
              <a:r>
                <a:rPr lang="es-AR" sz="1400" b="1" dirty="0">
                  <a:latin typeface="Arial" charset="0"/>
                  <a:ea typeface="Microsoft YaHei"/>
                  <a:cs typeface="Mangal" pitchFamily="2"/>
                </a:rPr>
                <a:t>1946</a:t>
              </a:r>
              <a:endParaRPr lang="es-AR" b="1" dirty="0">
                <a:latin typeface="Arial" charset="0"/>
                <a:ea typeface="Microsoft YaHei"/>
                <a:cs typeface="Mangal" pitchFamily="2"/>
              </a:endParaRPr>
            </a:p>
          </p:txBody>
        </p:sp>
        <p:sp>
          <p:nvSpPr>
            <p:cNvPr id="14" name="Conector recto 9">
              <a:extLst>
                <a:ext uri="{FF2B5EF4-FFF2-40B4-BE49-F238E27FC236}">
                  <a16:creationId xmlns:a16="http://schemas.microsoft.com/office/drawing/2014/main" id="{6223DC2A-1533-4ECA-9958-925258A75306}"/>
                </a:ext>
              </a:extLst>
            </p:cNvPr>
            <p:cNvSpPr/>
            <p:nvPr/>
          </p:nvSpPr>
          <p:spPr>
            <a:xfrm>
              <a:off x="4334727" y="3367088"/>
              <a:ext cx="0" cy="5556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</a:ln>
          </p:spPr>
          <p:txBody>
            <a:bodyPr wrap="none" lIns="90000" tIns="45000" rIns="90000" bIns="45000" anchor="ctr" compatLnSpc="0"/>
            <a:lstStyle/>
            <a:p>
              <a:pPr defTabSz="457200" eaLnBrk="0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15" name="Forma libre: forma 10">
              <a:extLst>
                <a:ext uri="{FF2B5EF4-FFF2-40B4-BE49-F238E27FC236}">
                  <a16:creationId xmlns:a16="http://schemas.microsoft.com/office/drawing/2014/main" id="{48FB00C6-A859-4935-A24E-CF2C551C5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7715" y="3910149"/>
              <a:ext cx="454025" cy="354012"/>
            </a:xfrm>
            <a:custGeom>
              <a:avLst/>
              <a:gdLst>
                <a:gd name="T0" fmla="*/ 174999123 w 21600"/>
                <a:gd name="T1" fmla="*/ 0 h 21600"/>
                <a:gd name="T2" fmla="*/ 349998245 w 21600"/>
                <a:gd name="T3" fmla="*/ 67588324 h 21600"/>
                <a:gd name="T4" fmla="*/ 174999123 w 21600"/>
                <a:gd name="T5" fmla="*/ 135176385 h 21600"/>
                <a:gd name="T6" fmla="*/ 0 w 21600"/>
                <a:gd name="T7" fmla="*/ 67588324 h 21600"/>
                <a:gd name="T8" fmla="*/ 17694720 60000 65536"/>
                <a:gd name="T9" fmla="*/ 0 60000 65536"/>
                <a:gd name="T10" fmla="*/ 5898240 60000 65536"/>
                <a:gd name="T11" fmla="*/ 1179648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miter lim="800000"/>
              <a:headEnd/>
              <a:tailEnd/>
            </a:ln>
          </p:spPr>
          <p:txBody>
            <a:bodyPr wrap="none" lIns="55683" tIns="27842" rIns="55683" bIns="27842" anchor="ctr"/>
            <a:lstStyle/>
            <a:p>
              <a:pPr algn="ctr" defTabSz="282575" eaLnBrk="0" hangingPunct="0"/>
              <a:r>
                <a:rPr lang="es-AR" sz="1400" b="1" dirty="0">
                  <a:latin typeface="Arial" charset="0"/>
                  <a:ea typeface="Microsoft YaHei"/>
                  <a:cs typeface="Mangal" pitchFamily="2"/>
                </a:rPr>
                <a:t>1980</a:t>
              </a:r>
              <a:endParaRPr lang="es-AR" b="1" dirty="0">
                <a:latin typeface="Arial" charset="0"/>
                <a:ea typeface="Microsoft YaHei"/>
                <a:cs typeface="Mangal" pitchFamily="2"/>
              </a:endParaRPr>
            </a:p>
          </p:txBody>
        </p:sp>
        <p:sp>
          <p:nvSpPr>
            <p:cNvPr id="16" name="Conector recto 11">
              <a:extLst>
                <a:ext uri="{FF2B5EF4-FFF2-40B4-BE49-F238E27FC236}">
                  <a16:creationId xmlns:a16="http://schemas.microsoft.com/office/drawing/2014/main" id="{1F0936D5-DA33-47F8-8307-C59B226E4C06}"/>
                </a:ext>
              </a:extLst>
            </p:cNvPr>
            <p:cNvSpPr/>
            <p:nvPr/>
          </p:nvSpPr>
          <p:spPr>
            <a:xfrm>
              <a:off x="6513513" y="3341688"/>
              <a:ext cx="0" cy="5572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</a:ln>
          </p:spPr>
          <p:txBody>
            <a:bodyPr wrap="none" lIns="90000" tIns="45000" rIns="90000" bIns="45000" anchor="ctr" compatLnSpc="0"/>
            <a:lstStyle/>
            <a:p>
              <a:pPr defTabSz="457200" eaLnBrk="0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17" name="Forma libre: forma 12">
              <a:extLst>
                <a:ext uri="{FF2B5EF4-FFF2-40B4-BE49-F238E27FC236}">
                  <a16:creationId xmlns:a16="http://schemas.microsoft.com/office/drawing/2014/main" id="{4EA74582-3299-4941-8C36-FD46786D1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8725" y="3898900"/>
              <a:ext cx="452438" cy="354013"/>
            </a:xfrm>
            <a:custGeom>
              <a:avLst/>
              <a:gdLst>
                <a:gd name="T0" fmla="*/ 173777896 w 21600"/>
                <a:gd name="T1" fmla="*/ 0 h 21600"/>
                <a:gd name="T2" fmla="*/ 347555792 w 21600"/>
                <a:gd name="T3" fmla="*/ 67588711 h 21600"/>
                <a:gd name="T4" fmla="*/ 173777896 w 21600"/>
                <a:gd name="T5" fmla="*/ 135177160 h 21600"/>
                <a:gd name="T6" fmla="*/ 0 w 21600"/>
                <a:gd name="T7" fmla="*/ 67588711 h 21600"/>
                <a:gd name="T8" fmla="*/ 17694720 60000 65536"/>
                <a:gd name="T9" fmla="*/ 0 60000 65536"/>
                <a:gd name="T10" fmla="*/ 5898240 60000 65536"/>
                <a:gd name="T11" fmla="*/ 1179648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miter lim="800000"/>
              <a:headEnd/>
              <a:tailEnd/>
            </a:ln>
          </p:spPr>
          <p:txBody>
            <a:bodyPr wrap="none" lIns="55683" tIns="27842" rIns="55683" bIns="27842" anchor="ctr"/>
            <a:lstStyle/>
            <a:p>
              <a:pPr algn="ctr" defTabSz="282575" eaLnBrk="0" hangingPunct="0"/>
              <a:r>
                <a:rPr lang="es-AR" sz="1400" b="1" dirty="0">
                  <a:latin typeface="Arial" charset="0"/>
                  <a:ea typeface="Microsoft YaHei"/>
                  <a:cs typeface="Mangal" pitchFamily="2"/>
                </a:rPr>
                <a:t>1999</a:t>
              </a:r>
              <a:endParaRPr lang="es-AR" b="1" dirty="0">
                <a:latin typeface="Arial" charset="0"/>
                <a:ea typeface="Microsoft YaHei"/>
                <a:cs typeface="Mangal" pitchFamily="2"/>
              </a:endParaRPr>
            </a:p>
          </p:txBody>
        </p:sp>
        <p:sp>
          <p:nvSpPr>
            <p:cNvPr id="18" name="Conector recto 13">
              <a:extLst>
                <a:ext uri="{FF2B5EF4-FFF2-40B4-BE49-F238E27FC236}">
                  <a16:creationId xmlns:a16="http://schemas.microsoft.com/office/drawing/2014/main" id="{F892A335-AB0D-4C15-B95D-000AE8C690D3}"/>
                </a:ext>
              </a:extLst>
            </p:cNvPr>
            <p:cNvSpPr/>
            <p:nvPr/>
          </p:nvSpPr>
          <p:spPr>
            <a:xfrm>
              <a:off x="8188488" y="3291681"/>
              <a:ext cx="0" cy="6572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</a:ln>
          </p:spPr>
          <p:txBody>
            <a:bodyPr wrap="none" lIns="90000" tIns="45000" rIns="90000" bIns="45000" anchor="ctr" compatLnSpc="0"/>
            <a:lstStyle/>
            <a:p>
              <a:pPr defTabSz="457200" eaLnBrk="0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19" name="Forma libre: forma 14">
              <a:extLst>
                <a:ext uri="{FF2B5EF4-FFF2-40B4-BE49-F238E27FC236}">
                  <a16:creationId xmlns:a16="http://schemas.microsoft.com/office/drawing/2014/main" id="{D442C6B1-004E-4A0C-97F6-54B60EDE0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2269" y="2970662"/>
              <a:ext cx="452437" cy="354012"/>
            </a:xfrm>
            <a:custGeom>
              <a:avLst/>
              <a:gdLst>
                <a:gd name="T0" fmla="*/ 173777596 w 21600"/>
                <a:gd name="T1" fmla="*/ 0 h 21600"/>
                <a:gd name="T2" fmla="*/ 347554688 w 21600"/>
                <a:gd name="T3" fmla="*/ 67588711 h 21600"/>
                <a:gd name="T4" fmla="*/ 173777596 w 21600"/>
                <a:gd name="T5" fmla="*/ 135177160 h 21600"/>
                <a:gd name="T6" fmla="*/ 0 w 21600"/>
                <a:gd name="T7" fmla="*/ 67588711 h 21600"/>
                <a:gd name="T8" fmla="*/ 17694720 60000 65536"/>
                <a:gd name="T9" fmla="*/ 0 60000 65536"/>
                <a:gd name="T10" fmla="*/ 5898240 60000 65536"/>
                <a:gd name="T11" fmla="*/ 1179648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miter lim="800000"/>
              <a:headEnd/>
              <a:tailEnd/>
            </a:ln>
          </p:spPr>
          <p:txBody>
            <a:bodyPr wrap="none" lIns="55683" tIns="27842" rIns="55683" bIns="27842" anchor="ctr"/>
            <a:lstStyle/>
            <a:p>
              <a:pPr algn="ctr" defTabSz="282575" eaLnBrk="0" hangingPunct="0"/>
              <a:r>
                <a:rPr lang="es-AR" sz="1400" b="1" dirty="0">
                  <a:latin typeface="Arial" charset="0"/>
                  <a:ea typeface="Microsoft YaHei"/>
                  <a:cs typeface="Mangal" pitchFamily="2"/>
                </a:rPr>
                <a:t>2014</a:t>
              </a:r>
              <a:endParaRPr lang="es-AR" b="1" dirty="0">
                <a:latin typeface="Arial" charset="0"/>
                <a:ea typeface="Microsoft YaHei"/>
                <a:cs typeface="Mangal" pitchFamily="2"/>
              </a:endParaRPr>
            </a:p>
          </p:txBody>
        </p:sp>
        <p:sp>
          <p:nvSpPr>
            <p:cNvPr id="20" name="CuadroTexto 15">
              <a:extLst>
                <a:ext uri="{FF2B5EF4-FFF2-40B4-BE49-F238E27FC236}">
                  <a16:creationId xmlns:a16="http://schemas.microsoft.com/office/drawing/2014/main" id="{060F9B14-FF2D-4184-A53B-E0824F3831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360" y="3859213"/>
              <a:ext cx="519929" cy="271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55683" tIns="27842" rIns="55683" bIns="27842">
              <a:spAutoFit/>
            </a:bodyPr>
            <a:lstStyle/>
            <a:p>
              <a:pPr algn="ctr" defTabSz="282575" eaLnBrk="0" hangingPunct="0">
                <a:spcAft>
                  <a:spcPts val="875"/>
                </a:spcAft>
              </a:pPr>
              <a:r>
                <a:rPr lang="es-AR" sz="1400" b="1" dirty="0">
                  <a:latin typeface="Arial" charset="0"/>
                  <a:ea typeface="Microsoft YaHei"/>
                  <a:cs typeface="Mangal" pitchFamily="2"/>
                </a:rPr>
                <a:t>1920</a:t>
              </a:r>
              <a:endParaRPr lang="es-AR" b="1" dirty="0">
                <a:latin typeface="Arial" charset="0"/>
                <a:ea typeface="Microsoft YaHei"/>
                <a:cs typeface="Mangal" pitchFamily="2"/>
              </a:endParaRPr>
            </a:p>
          </p:txBody>
        </p:sp>
        <p:sp>
          <p:nvSpPr>
            <p:cNvPr id="21" name="Conector recto 16">
              <a:extLst>
                <a:ext uri="{FF2B5EF4-FFF2-40B4-BE49-F238E27FC236}">
                  <a16:creationId xmlns:a16="http://schemas.microsoft.com/office/drawing/2014/main" id="{77B71868-4D70-4F5B-81A5-4E2508F2AA98}"/>
                </a:ext>
              </a:extLst>
            </p:cNvPr>
            <p:cNvSpPr/>
            <p:nvPr/>
          </p:nvSpPr>
          <p:spPr>
            <a:xfrm>
              <a:off x="5609274" y="3367088"/>
              <a:ext cx="0" cy="508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</a:ln>
          </p:spPr>
          <p:txBody>
            <a:bodyPr wrap="none" lIns="90000" tIns="45000" rIns="90000" bIns="45000" anchor="ctr" compatLnSpc="0"/>
            <a:lstStyle/>
            <a:p>
              <a:pPr defTabSz="457200" eaLnBrk="0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22" name="Forma libre: forma 33">
              <a:extLst>
                <a:ext uri="{FF2B5EF4-FFF2-40B4-BE49-F238E27FC236}">
                  <a16:creationId xmlns:a16="http://schemas.microsoft.com/office/drawing/2014/main" id="{84AE76AC-18DF-4FE0-B679-4BF12641E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8450" y="3073947"/>
              <a:ext cx="452437" cy="354012"/>
            </a:xfrm>
            <a:custGeom>
              <a:avLst/>
              <a:gdLst>
                <a:gd name="T0" fmla="*/ 173777093 w 21600"/>
                <a:gd name="T1" fmla="*/ 0 h 21600"/>
                <a:gd name="T2" fmla="*/ 347554186 w 21600"/>
                <a:gd name="T3" fmla="*/ 67588324 h 21600"/>
                <a:gd name="T4" fmla="*/ 173777093 w 21600"/>
                <a:gd name="T5" fmla="*/ 135176385 h 21600"/>
                <a:gd name="T6" fmla="*/ 0 w 21600"/>
                <a:gd name="T7" fmla="*/ 67588324 h 21600"/>
                <a:gd name="T8" fmla="*/ 17694720 60000 65536"/>
                <a:gd name="T9" fmla="*/ 0 60000 65536"/>
                <a:gd name="T10" fmla="*/ 5898240 60000 65536"/>
                <a:gd name="T11" fmla="*/ 1179648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miter lim="800000"/>
              <a:headEnd/>
              <a:tailEnd/>
            </a:ln>
          </p:spPr>
          <p:txBody>
            <a:bodyPr wrap="none" lIns="55683" tIns="27842" rIns="55683" bIns="27842" anchor="ctr"/>
            <a:lstStyle/>
            <a:p>
              <a:pPr algn="ctr" defTabSz="282575" eaLnBrk="0" hangingPunct="0"/>
              <a:r>
                <a:rPr lang="es-AR" sz="1400" b="1" dirty="0">
                  <a:latin typeface="Arial" charset="0"/>
                  <a:ea typeface="Microsoft YaHei"/>
                  <a:cs typeface="Mangal" pitchFamily="2"/>
                </a:rPr>
                <a:t>1996</a:t>
              </a:r>
              <a:endParaRPr lang="es-AR" b="1" dirty="0">
                <a:latin typeface="Arial" charset="0"/>
                <a:ea typeface="Microsoft YaHei"/>
                <a:cs typeface="Mangal" pitchFamily="2"/>
              </a:endParaRPr>
            </a:p>
          </p:txBody>
        </p:sp>
        <p:sp>
          <p:nvSpPr>
            <p:cNvPr id="23" name="Bocadillo: rectángulo 36">
              <a:extLst>
                <a:ext uri="{FF2B5EF4-FFF2-40B4-BE49-F238E27FC236}">
                  <a16:creationId xmlns:a16="http://schemas.microsoft.com/office/drawing/2014/main" id="{99F9AA79-1A58-4EE9-9F65-2A0F10102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301" y="4499380"/>
              <a:ext cx="1741488" cy="950913"/>
            </a:xfrm>
            <a:prstGeom prst="wedgeRectCallout">
              <a:avLst>
                <a:gd name="adj1" fmla="val 14366"/>
                <a:gd name="adj2" fmla="val -75690"/>
              </a:avLst>
            </a:prstGeom>
            <a:noFill/>
            <a:ln w="38100" algn="ctr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eaLnBrk="0" hangingPunct="0">
                <a:defRPr/>
              </a:pPr>
              <a:r>
                <a:rPr lang="es-ES_tradnl" sz="1600" dirty="0"/>
                <a:t>Ley 11.210: Primera ley antitrust</a:t>
              </a:r>
            </a:p>
          </p:txBody>
        </p:sp>
        <p:sp>
          <p:nvSpPr>
            <p:cNvPr id="24" name="Bocadillo: rectángulo 37">
              <a:extLst>
                <a:ext uri="{FF2B5EF4-FFF2-40B4-BE49-F238E27FC236}">
                  <a16:creationId xmlns:a16="http://schemas.microsoft.com/office/drawing/2014/main" id="{84AA7B75-FBE8-4735-99A5-1B9194A17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463" y="1733550"/>
              <a:ext cx="2318288" cy="950913"/>
            </a:xfrm>
            <a:prstGeom prst="wedgeRectCallout">
              <a:avLst>
                <a:gd name="adj1" fmla="val 43523"/>
                <a:gd name="adj2" fmla="val 77199"/>
              </a:avLst>
            </a:prstGeom>
            <a:noFill/>
            <a:ln w="38100" algn="ctr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eaLnBrk="0" hangingPunct="0">
                <a:defRPr/>
              </a:pPr>
              <a:r>
                <a:rPr lang="es-ES_tradnl" sz="1600" dirty="0"/>
                <a:t>Ley 12.906: Se profundizan los criterios que definen conductas anticompetitivas</a:t>
              </a:r>
            </a:p>
          </p:txBody>
        </p:sp>
        <p:sp>
          <p:nvSpPr>
            <p:cNvPr id="25" name="Bocadillo: rectángulo 38">
              <a:extLst>
                <a:ext uri="{FF2B5EF4-FFF2-40B4-BE49-F238E27FC236}">
                  <a16:creationId xmlns:a16="http://schemas.microsoft.com/office/drawing/2014/main" id="{7E3FDC59-C6FF-46A0-BB3C-C70828BB08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7994" y="4610100"/>
              <a:ext cx="1741487" cy="876300"/>
            </a:xfrm>
            <a:prstGeom prst="wedgeRectCallout">
              <a:avLst>
                <a:gd name="adj1" fmla="val 24157"/>
                <a:gd name="adj2" fmla="val -75690"/>
              </a:avLst>
            </a:prstGeom>
            <a:noFill/>
            <a:ln w="38100" algn="ctr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 eaLnBrk="0" hangingPunct="0"/>
              <a:r>
                <a:rPr lang="es-ES_tradnl" sz="1500" dirty="0">
                  <a:cs typeface="ＭＳ Ｐゴシック"/>
                </a:rPr>
                <a:t>Ley 22.262: Se crea la CNDC</a:t>
              </a:r>
            </a:p>
          </p:txBody>
        </p:sp>
        <p:sp>
          <p:nvSpPr>
            <p:cNvPr id="26" name="Bocadillo: rectángulo 39">
              <a:extLst>
                <a:ext uri="{FF2B5EF4-FFF2-40B4-BE49-F238E27FC236}">
                  <a16:creationId xmlns:a16="http://schemas.microsoft.com/office/drawing/2014/main" id="{9B44D48F-3683-42B1-9F1C-062DFAB04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9086" y="2160729"/>
              <a:ext cx="2111375" cy="679450"/>
            </a:xfrm>
            <a:prstGeom prst="wedgeRectCallout">
              <a:avLst>
                <a:gd name="adj1" fmla="val 15069"/>
                <a:gd name="adj2" fmla="val 78829"/>
              </a:avLst>
            </a:prstGeom>
            <a:noFill/>
            <a:ln w="38100" algn="ctr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 eaLnBrk="0" hangingPunct="0"/>
              <a:r>
                <a:rPr lang="es-ES_tradnl" sz="1500" dirty="0">
                  <a:cs typeface="ＭＳ Ｐゴシック"/>
                </a:rPr>
                <a:t>Primer Presidente de la CNDC</a:t>
              </a:r>
            </a:p>
          </p:txBody>
        </p:sp>
        <p:sp>
          <p:nvSpPr>
            <p:cNvPr id="27" name="Bocadillo: rectángulo 40">
              <a:extLst>
                <a:ext uri="{FF2B5EF4-FFF2-40B4-BE49-F238E27FC236}">
                  <a16:creationId xmlns:a16="http://schemas.microsoft.com/office/drawing/2014/main" id="{F4C96B6C-60D0-46CD-982E-DAB2DF287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1163" y="4584700"/>
              <a:ext cx="2294260" cy="901700"/>
            </a:xfrm>
            <a:prstGeom prst="wedgeRectCallout">
              <a:avLst>
                <a:gd name="adj1" fmla="val -9963"/>
                <a:gd name="adj2" fmla="val -73884"/>
              </a:avLst>
            </a:prstGeom>
            <a:noFill/>
            <a:ln w="38100" algn="ctr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 eaLnBrk="0" hangingPunct="0"/>
              <a:r>
                <a:rPr lang="es-ES_tradnl" sz="1500" dirty="0">
                  <a:cs typeface="ＭＳ Ｐゴシック"/>
                </a:rPr>
                <a:t>Ley 25.156: Crea el Tribunal Nacional de Defensa de la Competencia (TNDC)</a:t>
              </a:r>
            </a:p>
          </p:txBody>
        </p:sp>
        <p:sp>
          <p:nvSpPr>
            <p:cNvPr id="28" name="Bocadillo: rectángulo 41">
              <a:extLst>
                <a:ext uri="{FF2B5EF4-FFF2-40B4-BE49-F238E27FC236}">
                  <a16:creationId xmlns:a16="http://schemas.microsoft.com/office/drawing/2014/main" id="{11896471-36D6-42CC-9B84-17CF3FC0E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8340" y="1763375"/>
              <a:ext cx="2111375" cy="863600"/>
            </a:xfrm>
            <a:prstGeom prst="wedgeRectCallout">
              <a:avLst>
                <a:gd name="adj1" fmla="val -5426"/>
                <a:gd name="adj2" fmla="val 83083"/>
              </a:avLst>
            </a:prstGeom>
            <a:noFill/>
            <a:ln w="38100" algn="ctr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eaLnBrk="0" hangingPunct="0">
                <a:defRPr/>
              </a:pPr>
              <a:r>
                <a:rPr lang="es-AR" sz="1600" dirty="0"/>
                <a:t>Ley 26.993: Se elimina el TNDC y se reduce la autonomía de la CNDC</a:t>
              </a:r>
            </a:p>
          </p:txBody>
        </p:sp>
        <p:sp>
          <p:nvSpPr>
            <p:cNvPr id="29" name="Conector recto 24">
              <a:extLst>
                <a:ext uri="{FF2B5EF4-FFF2-40B4-BE49-F238E27FC236}">
                  <a16:creationId xmlns:a16="http://schemas.microsoft.com/office/drawing/2014/main" id="{D50A9473-B361-4249-9B13-0A37D92BC67B}"/>
                </a:ext>
              </a:extLst>
            </p:cNvPr>
            <p:cNvSpPr/>
            <p:nvPr/>
          </p:nvSpPr>
          <p:spPr>
            <a:xfrm>
              <a:off x="9453160" y="3391694"/>
              <a:ext cx="0" cy="5572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</a:ln>
          </p:spPr>
          <p:txBody>
            <a:bodyPr wrap="none" lIns="90000" tIns="45000" rIns="90000" bIns="45000" anchor="ctr" compatLnSpc="0"/>
            <a:lstStyle/>
            <a:p>
              <a:pPr defTabSz="457200" eaLnBrk="0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s-AR" sz="1800" dirty="0"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sp>
          <p:nvSpPr>
            <p:cNvPr id="30" name="Forma libre: forma 43">
              <a:extLst>
                <a:ext uri="{FF2B5EF4-FFF2-40B4-BE49-F238E27FC236}">
                  <a16:creationId xmlns:a16="http://schemas.microsoft.com/office/drawing/2014/main" id="{E464AC46-17ED-4F29-8F6A-91BB652574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19715" y="3910149"/>
              <a:ext cx="452438" cy="354013"/>
            </a:xfrm>
            <a:custGeom>
              <a:avLst/>
              <a:gdLst>
                <a:gd name="T0" fmla="*/ 173777896 w 21600"/>
                <a:gd name="T1" fmla="*/ 0 h 21600"/>
                <a:gd name="T2" fmla="*/ 347555792 w 21600"/>
                <a:gd name="T3" fmla="*/ 67588711 h 21600"/>
                <a:gd name="T4" fmla="*/ 173777896 w 21600"/>
                <a:gd name="T5" fmla="*/ 135177422 h 21600"/>
                <a:gd name="T6" fmla="*/ 0 w 21600"/>
                <a:gd name="T7" fmla="*/ 67588711 h 21600"/>
                <a:gd name="T8" fmla="*/ 17694720 60000 65536"/>
                <a:gd name="T9" fmla="*/ 0 60000 65536"/>
                <a:gd name="T10" fmla="*/ 5898240 60000 65536"/>
                <a:gd name="T11" fmla="*/ 1179648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miter lim="800000"/>
              <a:headEnd/>
              <a:tailEnd/>
            </a:ln>
          </p:spPr>
          <p:txBody>
            <a:bodyPr wrap="none" lIns="55683" tIns="27842" rIns="55683" bIns="27842" anchor="ctr"/>
            <a:lstStyle/>
            <a:p>
              <a:pPr algn="ctr" defTabSz="282575" eaLnBrk="0" hangingPunct="0"/>
              <a:r>
                <a:rPr lang="es-AR" sz="1400" b="1" dirty="0">
                  <a:latin typeface="Arial" charset="0"/>
                  <a:ea typeface="Microsoft YaHei"/>
                  <a:cs typeface="Mangal" pitchFamily="2"/>
                </a:rPr>
                <a:t>2016</a:t>
              </a:r>
              <a:endParaRPr lang="es-AR" b="1" dirty="0">
                <a:latin typeface="Arial" charset="0"/>
                <a:ea typeface="Microsoft YaHei"/>
                <a:cs typeface="Mangal" pitchFamily="2"/>
              </a:endParaRPr>
            </a:p>
          </p:txBody>
        </p:sp>
        <p:sp>
          <p:nvSpPr>
            <p:cNvPr id="31" name="Bocadillo: rectángulo 44">
              <a:extLst>
                <a:ext uri="{FF2B5EF4-FFF2-40B4-BE49-F238E27FC236}">
                  <a16:creationId xmlns:a16="http://schemas.microsoft.com/office/drawing/2014/main" id="{26E44A55-7BCE-4263-9D4B-CDC56095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28319" y="4584700"/>
              <a:ext cx="1743075" cy="827087"/>
            </a:xfrm>
            <a:prstGeom prst="wedgeRectCallout">
              <a:avLst>
                <a:gd name="adj1" fmla="val 18296"/>
                <a:gd name="adj2" fmla="val -73870"/>
              </a:avLst>
            </a:prstGeom>
            <a:solidFill>
              <a:schemeClr val="bg1">
                <a:lumMod val="65000"/>
              </a:schemeClr>
            </a:solidFill>
            <a:ln w="38100" algn="ctr">
              <a:solidFill>
                <a:srgbClr val="385D8A"/>
              </a:solidFill>
              <a:miter lim="800000"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 eaLnBrk="0" hangingPunct="0"/>
              <a:r>
                <a:rPr lang="es-ES" sz="1500" dirty="0">
                  <a:solidFill>
                    <a:schemeClr val="bg1"/>
                  </a:solidFill>
                  <a:cs typeface="ＭＳ Ｐゴシック"/>
                </a:rPr>
                <a:t>Ingresa el </a:t>
              </a:r>
              <a:r>
                <a:rPr lang="es-ES" sz="1500">
                  <a:solidFill>
                    <a:schemeClr val="bg1"/>
                  </a:solidFill>
                  <a:cs typeface="ＭＳ Ｐゴシック"/>
                </a:rPr>
                <a:t>Proyecto (</a:t>
              </a:r>
              <a:r>
                <a:rPr lang="es-ES" sz="1500" dirty="0" err="1">
                  <a:solidFill>
                    <a:schemeClr val="bg1"/>
                  </a:solidFill>
                  <a:cs typeface="ＭＳ Ｐゴシック"/>
                </a:rPr>
                <a:t>Carrió-Negri</a:t>
              </a:r>
              <a:r>
                <a:rPr lang="es-ES" sz="1500" dirty="0">
                  <a:solidFill>
                    <a:schemeClr val="bg1"/>
                  </a:solidFill>
                  <a:cs typeface="ＭＳ Ｐゴシック"/>
                </a:rPr>
                <a:t>)</a:t>
              </a:r>
              <a:endParaRPr lang="es-ES_tradnl" sz="1500" dirty="0">
                <a:solidFill>
                  <a:schemeClr val="bg1"/>
                </a:solidFill>
                <a:cs typeface="ＭＳ Ｐゴシック"/>
              </a:endParaRPr>
            </a:p>
          </p:txBody>
        </p:sp>
      </p:grpSp>
      <p:sp>
        <p:nvSpPr>
          <p:cNvPr id="32" name="Conector recto 13">
            <a:extLst>
              <a:ext uri="{FF2B5EF4-FFF2-40B4-BE49-F238E27FC236}">
                <a16:creationId xmlns:a16="http://schemas.microsoft.com/office/drawing/2014/main" id="{FD03A0FF-0CA0-46B7-BBBE-B4A40D5BEC20}"/>
              </a:ext>
            </a:extLst>
          </p:cNvPr>
          <p:cNvSpPr/>
          <p:nvPr/>
        </p:nvSpPr>
        <p:spPr>
          <a:xfrm>
            <a:off x="11058517" y="3946709"/>
            <a:ext cx="0" cy="6572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</a:ln>
        </p:spPr>
        <p:txBody>
          <a:bodyPr wrap="none" lIns="90000" tIns="45000" rIns="90000" bIns="45000" anchor="ctr" compatLnSpc="0"/>
          <a:lstStyle/>
          <a:p>
            <a:pPr defTabSz="457200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es-AR" sz="1800"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3" name="Forma libre: forma 14">
            <a:extLst>
              <a:ext uri="{FF2B5EF4-FFF2-40B4-BE49-F238E27FC236}">
                <a16:creationId xmlns:a16="http://schemas.microsoft.com/office/drawing/2014/main" id="{3F535654-D43B-4B9A-87E2-B071F08F9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36619" y="3552268"/>
            <a:ext cx="443795" cy="354012"/>
          </a:xfrm>
          <a:custGeom>
            <a:avLst/>
            <a:gdLst>
              <a:gd name="T0" fmla="*/ 173777596 w 21600"/>
              <a:gd name="T1" fmla="*/ 0 h 21600"/>
              <a:gd name="T2" fmla="*/ 347554688 w 21600"/>
              <a:gd name="T3" fmla="*/ 67588711 h 21600"/>
              <a:gd name="T4" fmla="*/ 173777596 w 21600"/>
              <a:gd name="T5" fmla="*/ 135177160 h 21600"/>
              <a:gd name="T6" fmla="*/ 0 w 21600"/>
              <a:gd name="T7" fmla="*/ 67588711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F"/>
            </a:solidFill>
            <a:miter lim="800000"/>
            <a:headEnd/>
            <a:tailEnd/>
          </a:ln>
        </p:spPr>
        <p:txBody>
          <a:bodyPr wrap="none" lIns="55683" tIns="27842" rIns="55683" bIns="27842" anchor="ctr"/>
          <a:lstStyle/>
          <a:p>
            <a:pPr algn="ctr" defTabSz="282575" eaLnBrk="0" hangingPunct="0"/>
            <a:r>
              <a:rPr lang="es-AR" sz="1400" b="1" dirty="0">
                <a:latin typeface="Arial" charset="0"/>
                <a:ea typeface="Microsoft YaHei"/>
                <a:cs typeface="Mangal" pitchFamily="2"/>
              </a:rPr>
              <a:t>2018</a:t>
            </a:r>
            <a:endParaRPr lang="es-AR" b="1" dirty="0">
              <a:latin typeface="Arial" charset="0"/>
              <a:ea typeface="Microsoft YaHei"/>
              <a:cs typeface="Mangal" pitchFamily="2"/>
            </a:endParaRPr>
          </a:p>
        </p:txBody>
      </p:sp>
      <p:sp>
        <p:nvSpPr>
          <p:cNvPr id="35" name="Bocadillo: rectángulo 39">
            <a:extLst>
              <a:ext uri="{FF2B5EF4-FFF2-40B4-BE49-F238E27FC236}">
                <a16:creationId xmlns:a16="http://schemas.microsoft.com/office/drawing/2014/main" id="{5B54022C-83A7-4C7F-935D-691EE333C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2495" y="2587068"/>
            <a:ext cx="2071045" cy="679450"/>
          </a:xfrm>
          <a:prstGeom prst="wedgeRectCallout">
            <a:avLst>
              <a:gd name="adj1" fmla="val 15069"/>
              <a:gd name="adj2" fmla="val 78829"/>
            </a:avLst>
          </a:prstGeom>
          <a:noFill/>
          <a:ln w="3810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lIns="56574" tIns="28287" rIns="56574" bIns="28287" anchor="ctr"/>
          <a:lstStyle/>
          <a:p>
            <a:pPr algn="ctr" defTabSz="282575" eaLnBrk="0" hangingPunct="0"/>
            <a:r>
              <a:rPr lang="es-ES_tradnl" sz="1500" dirty="0">
                <a:cs typeface="ＭＳ Ｐゴシック"/>
              </a:rPr>
              <a:t>Aprobación Ley 27.442 Nueva Ley Defensa de la Competencia </a:t>
            </a:r>
          </a:p>
        </p:txBody>
      </p:sp>
    </p:spTree>
    <p:extLst>
      <p:ext uri="{BB962C8B-B14F-4D97-AF65-F5344CB8AC3E}">
        <p14:creationId xmlns:p14="http://schemas.microsoft.com/office/powerpoint/2010/main" val="4000376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341" y="0"/>
            <a:ext cx="12296681" cy="67866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6" name="Rectángulo 4">
            <a:extLst>
              <a:ext uri="{FF2B5EF4-FFF2-40B4-BE49-F238E27FC236}">
                <a16:creationId xmlns:a16="http://schemas.microsoft.com/office/drawing/2014/main" id="{24DDEAD3-C172-434B-A165-B2E4F843A47C}"/>
              </a:ext>
            </a:extLst>
          </p:cNvPr>
          <p:cNvSpPr/>
          <p:nvPr/>
        </p:nvSpPr>
        <p:spPr>
          <a:xfrm>
            <a:off x="1555741" y="4154014"/>
            <a:ext cx="4212522" cy="652963"/>
          </a:xfrm>
          <a:prstGeom prst="rect">
            <a:avLst/>
          </a:prstGeom>
          <a:solidFill>
            <a:schemeClr val="accent4">
              <a:lumMod val="20000"/>
              <a:lumOff val="80000"/>
              <a:alpha val="9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61198" eaLnBrk="0" hangingPunct="0">
              <a:defRPr/>
            </a:pPr>
            <a:endParaRPr lang="es-AR" sz="1028">
              <a:solidFill>
                <a:srgbClr val="FFFFFF"/>
              </a:solidFill>
              <a:latin typeface="Calibri"/>
              <a:ea typeface="MS PGothic" pitchFamily="34" charset="-128"/>
            </a:endParaRPr>
          </a:p>
        </p:txBody>
      </p:sp>
      <p:sp>
        <p:nvSpPr>
          <p:cNvPr id="7" name="Rectángulo 5">
            <a:extLst>
              <a:ext uri="{FF2B5EF4-FFF2-40B4-BE49-F238E27FC236}">
                <a16:creationId xmlns:a16="http://schemas.microsoft.com/office/drawing/2014/main" id="{EC973E43-27B0-4D7A-BF36-5025DAA59FB9}"/>
              </a:ext>
            </a:extLst>
          </p:cNvPr>
          <p:cNvSpPr/>
          <p:nvPr/>
        </p:nvSpPr>
        <p:spPr>
          <a:xfrm>
            <a:off x="1555741" y="3316044"/>
            <a:ext cx="4212522" cy="652963"/>
          </a:xfrm>
          <a:prstGeom prst="rect">
            <a:avLst/>
          </a:prstGeom>
          <a:solidFill>
            <a:schemeClr val="accent4">
              <a:lumMod val="20000"/>
              <a:lumOff val="80000"/>
              <a:alpha val="9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61198" eaLnBrk="0" hangingPunct="0">
              <a:defRPr/>
            </a:pPr>
            <a:endParaRPr lang="es-AR" sz="1028">
              <a:solidFill>
                <a:srgbClr val="FFFFFF"/>
              </a:solidFill>
              <a:latin typeface="Calibri"/>
              <a:ea typeface="MS PGothic" pitchFamily="34" charset="-128"/>
            </a:endParaRPr>
          </a:p>
        </p:txBody>
      </p:sp>
      <p:sp>
        <p:nvSpPr>
          <p:cNvPr id="8" name="Rectángulo 6">
            <a:extLst>
              <a:ext uri="{FF2B5EF4-FFF2-40B4-BE49-F238E27FC236}">
                <a16:creationId xmlns:a16="http://schemas.microsoft.com/office/drawing/2014/main" id="{E8AA9CB0-1D68-4E0A-A1EF-C594D4BA39A5}"/>
              </a:ext>
            </a:extLst>
          </p:cNvPr>
          <p:cNvSpPr/>
          <p:nvPr/>
        </p:nvSpPr>
        <p:spPr>
          <a:xfrm>
            <a:off x="1555741" y="2485329"/>
            <a:ext cx="4212522" cy="6529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61198" eaLnBrk="0" hangingPunct="0">
              <a:defRPr/>
            </a:pPr>
            <a:endParaRPr lang="es-AR" sz="1028">
              <a:solidFill>
                <a:srgbClr val="FFFFFF"/>
              </a:solidFill>
              <a:latin typeface="Calibri"/>
              <a:ea typeface="MS PGothic" pitchFamily="34" charset="-128"/>
            </a:endParaRPr>
          </a:p>
        </p:txBody>
      </p:sp>
      <p:sp>
        <p:nvSpPr>
          <p:cNvPr id="9" name="2 Rectángulo">
            <a:extLst>
              <a:ext uri="{FF2B5EF4-FFF2-40B4-BE49-F238E27FC236}">
                <a16:creationId xmlns:a16="http://schemas.microsoft.com/office/drawing/2014/main" id="{DB343635-A2E4-4A73-ADFD-1D9681563698}"/>
              </a:ext>
            </a:extLst>
          </p:cNvPr>
          <p:cNvSpPr/>
          <p:nvPr/>
        </p:nvSpPr>
        <p:spPr>
          <a:xfrm>
            <a:off x="1524907" y="1742583"/>
            <a:ext cx="4243356" cy="584040"/>
          </a:xfrm>
          <a:prstGeom prst="rect">
            <a:avLst/>
          </a:prstGeom>
          <a:solidFill>
            <a:schemeClr val="bg1">
              <a:lumMod val="75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61198" eaLnBrk="0" hangingPunct="0">
              <a:defRPr/>
            </a:pPr>
            <a:endParaRPr lang="es-AR" sz="1028">
              <a:solidFill>
                <a:prstClr val="black"/>
              </a:solidFill>
              <a:latin typeface="Calibri"/>
              <a:ea typeface="MS PGothic" pitchFamily="34" charset="-128"/>
            </a:endParaRPr>
          </a:p>
        </p:txBody>
      </p:sp>
      <p:sp>
        <p:nvSpPr>
          <p:cNvPr id="10" name="Marcador de texto 4">
            <a:extLst>
              <a:ext uri="{FF2B5EF4-FFF2-40B4-BE49-F238E27FC236}">
                <a16:creationId xmlns:a16="http://schemas.microsoft.com/office/drawing/2014/main" id="{B5F713B2-139B-4949-A351-594938F2CCFF}"/>
              </a:ext>
            </a:extLst>
          </p:cNvPr>
          <p:cNvSpPr txBox="1">
            <a:spLocks/>
          </p:cNvSpPr>
          <p:nvPr/>
        </p:nvSpPr>
        <p:spPr bwMode="auto">
          <a:xfrm>
            <a:off x="1629644" y="1811873"/>
            <a:ext cx="3960439" cy="32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 defTabSz="914400"/>
            <a:r>
              <a:rPr lang="es-ES_tradnl" altLang="es-AR" sz="12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¿Qué busca la nueva Ley de Defensa de la Competencia?</a:t>
            </a:r>
          </a:p>
        </p:txBody>
      </p:sp>
      <p:sp>
        <p:nvSpPr>
          <p:cNvPr id="11" name="2 Rectángulo">
            <a:extLst>
              <a:ext uri="{FF2B5EF4-FFF2-40B4-BE49-F238E27FC236}">
                <a16:creationId xmlns:a16="http://schemas.microsoft.com/office/drawing/2014/main" id="{103F3E7D-A5BB-4667-B1C2-7A56E60CC996}"/>
              </a:ext>
            </a:extLst>
          </p:cNvPr>
          <p:cNvSpPr/>
          <p:nvPr/>
        </p:nvSpPr>
        <p:spPr>
          <a:xfrm>
            <a:off x="6290633" y="1744397"/>
            <a:ext cx="4212521" cy="584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61198" eaLnBrk="0" hangingPunct="0">
              <a:defRPr/>
            </a:pPr>
            <a:endParaRPr lang="es-AR" sz="1028">
              <a:solidFill>
                <a:prstClr val="black"/>
              </a:solidFill>
              <a:latin typeface="Calibri"/>
              <a:ea typeface="MS PGothic" pitchFamily="34" charset="-128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50C96382-1ED6-45EB-9F09-9A07601463C0}"/>
              </a:ext>
            </a:extLst>
          </p:cNvPr>
          <p:cNvSpPr txBox="1">
            <a:spLocks/>
          </p:cNvSpPr>
          <p:nvPr/>
        </p:nvSpPr>
        <p:spPr bwMode="auto">
          <a:xfrm>
            <a:off x="6290633" y="1811873"/>
            <a:ext cx="4110471" cy="32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ctr" defTabSz="914400"/>
            <a:r>
              <a:rPr lang="es-ES_tradnl" altLang="es-AR" sz="12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¿Cuáles son los aspectos clave del </a:t>
            </a:r>
          </a:p>
          <a:p>
            <a:pPr marL="0" indent="0" algn="ctr" defTabSz="914400">
              <a:buNone/>
            </a:pPr>
            <a:r>
              <a:rPr lang="es-ES_tradnl" altLang="es-AR" sz="1200" b="1" kern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de la Ley?</a:t>
            </a:r>
          </a:p>
        </p:txBody>
      </p:sp>
      <p:sp>
        <p:nvSpPr>
          <p:cNvPr id="13" name="Rectángulo 45">
            <a:extLst>
              <a:ext uri="{FF2B5EF4-FFF2-40B4-BE49-F238E27FC236}">
                <a16:creationId xmlns:a16="http://schemas.microsoft.com/office/drawing/2014/main" id="{EED57E38-DA98-491B-933B-91CA8CCAF60A}"/>
              </a:ext>
            </a:extLst>
          </p:cNvPr>
          <p:cNvSpPr/>
          <p:nvPr/>
        </p:nvSpPr>
        <p:spPr>
          <a:xfrm>
            <a:off x="1555741" y="4966591"/>
            <a:ext cx="4212522" cy="652963"/>
          </a:xfrm>
          <a:prstGeom prst="rect">
            <a:avLst/>
          </a:prstGeom>
          <a:solidFill>
            <a:schemeClr val="accent4">
              <a:lumMod val="20000"/>
              <a:lumOff val="80000"/>
              <a:alpha val="9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61198" eaLnBrk="0" hangingPunct="0">
              <a:defRPr/>
            </a:pPr>
            <a:endParaRPr lang="es-AR" sz="1028">
              <a:solidFill>
                <a:srgbClr val="FFFFFF"/>
              </a:solidFill>
              <a:latin typeface="Calibri"/>
              <a:ea typeface="MS PGothic" pitchFamily="34" charset="-128"/>
            </a:endParaRPr>
          </a:p>
        </p:txBody>
      </p:sp>
      <p:grpSp>
        <p:nvGrpSpPr>
          <p:cNvPr id="14" name="1 Grupo">
            <a:extLst>
              <a:ext uri="{FF2B5EF4-FFF2-40B4-BE49-F238E27FC236}">
                <a16:creationId xmlns:a16="http://schemas.microsoft.com/office/drawing/2014/main" id="{37B7046E-CE43-476D-9151-67B655E90EC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526140"/>
            <a:ext cx="4409317" cy="2971623"/>
            <a:chOff x="1049338" y="3271838"/>
            <a:chExt cx="7718425" cy="5202349"/>
          </a:xfrm>
        </p:grpSpPr>
        <p:grpSp>
          <p:nvGrpSpPr>
            <p:cNvPr id="15" name="Grupo 4">
              <a:extLst>
                <a:ext uri="{FF2B5EF4-FFF2-40B4-BE49-F238E27FC236}">
                  <a16:creationId xmlns:a16="http://schemas.microsoft.com/office/drawing/2014/main" id="{EA296EC8-54E5-406C-9B74-643899F0ED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9338" y="3271838"/>
              <a:ext cx="7718425" cy="3671999"/>
              <a:chOff x="1181845" y="3271838"/>
              <a:chExt cx="7716886" cy="3671279"/>
            </a:xfrm>
          </p:grpSpPr>
          <p:sp>
            <p:nvSpPr>
              <p:cNvPr id="19" name="2 Rectángulo">
                <a:extLst>
                  <a:ext uri="{FF2B5EF4-FFF2-40B4-BE49-F238E27FC236}">
                    <a16:creationId xmlns:a16="http://schemas.microsoft.com/office/drawing/2014/main" id="{2E7E59DF-68EA-49C8-A887-4ED9934683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5145" y="3314838"/>
                <a:ext cx="3473730" cy="777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261198" eaLnBrk="0" hangingPunct="0"/>
                <a:r>
                  <a:rPr lang="es-ES" altLang="es-AR" sz="1143" b="1" dirty="0">
                    <a:solidFill>
                      <a:prstClr val="black"/>
                    </a:solidFill>
                    <a:latin typeface="Arial" panose="020B0604020202020204" pitchFamily="34" charset="0"/>
                    <a:cs typeface="+mn-cs"/>
                  </a:rPr>
                  <a:t>DISUADIR</a:t>
                </a:r>
              </a:p>
              <a:p>
                <a:pPr defTabSz="261198" eaLnBrk="0" hangingPunct="0"/>
                <a:r>
                  <a:rPr lang="es-ES" altLang="es-AR" sz="1143" dirty="0">
                    <a:solidFill>
                      <a:prstClr val="black"/>
                    </a:solidFill>
                    <a:latin typeface="Arial" panose="020B0604020202020204" pitchFamily="34" charset="0"/>
                    <a:cs typeface="+mn-cs"/>
                  </a:rPr>
                  <a:t>conductas anticompetitivas.</a:t>
                </a:r>
              </a:p>
            </p:txBody>
          </p:sp>
          <p:sp>
            <p:nvSpPr>
              <p:cNvPr id="20" name="13 Rectángulo">
                <a:extLst>
                  <a:ext uri="{FF2B5EF4-FFF2-40B4-BE49-F238E27FC236}">
                    <a16:creationId xmlns:a16="http://schemas.microsoft.com/office/drawing/2014/main" id="{F72E9B33-0CBF-4607-A39C-2BE8E24B4ACE}"/>
                  </a:ext>
                </a:extLst>
              </p:cNvPr>
              <p:cNvSpPr/>
              <p:nvPr/>
            </p:nvSpPr>
            <p:spPr>
              <a:xfrm>
                <a:off x="1827828" y="3352793"/>
                <a:ext cx="68249" cy="669868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261198" eaLnBrk="0" hangingPunct="0">
                  <a:defRPr/>
                </a:pPr>
                <a:endParaRPr lang="es-AR" sz="1028">
                  <a:solidFill>
                    <a:srgbClr val="FFFFFF"/>
                  </a:solidFill>
                  <a:latin typeface="Calibri"/>
                  <a:ea typeface="MS PGothic" pitchFamily="34" charset="-128"/>
                </a:endParaRPr>
              </a:p>
            </p:txBody>
          </p:sp>
          <p:sp>
            <p:nvSpPr>
              <p:cNvPr id="21" name="8 CuadroTexto">
                <a:extLst>
                  <a:ext uri="{FF2B5EF4-FFF2-40B4-BE49-F238E27FC236}">
                    <a16:creationId xmlns:a16="http://schemas.microsoft.com/office/drawing/2014/main" id="{8E9850D3-62E0-4FF7-A9B6-D7059F0D67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1845" y="3271838"/>
                <a:ext cx="518198" cy="900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261198" eaLnBrk="0" hangingPunct="0"/>
                <a:r>
                  <a:rPr lang="es-AR" altLang="es-AR" sz="2742" b="1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+mn-cs"/>
                  </a:rPr>
                  <a:t>1</a:t>
                </a:r>
              </a:p>
            </p:txBody>
          </p:sp>
          <p:sp>
            <p:nvSpPr>
              <p:cNvPr id="22" name="23 Rectángulo">
                <a:extLst>
                  <a:ext uri="{FF2B5EF4-FFF2-40B4-BE49-F238E27FC236}">
                    <a16:creationId xmlns:a16="http://schemas.microsoft.com/office/drawing/2014/main" id="{270892D7-1657-4CDC-B0F6-7975DBBFC405}"/>
                  </a:ext>
                </a:extLst>
              </p:cNvPr>
              <p:cNvSpPr/>
              <p:nvPr/>
            </p:nvSpPr>
            <p:spPr>
              <a:xfrm>
                <a:off x="1827828" y="4811583"/>
                <a:ext cx="68249" cy="669868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261198" eaLnBrk="0" hangingPunct="0">
                  <a:defRPr/>
                </a:pPr>
                <a:endParaRPr lang="es-AR" sz="1028">
                  <a:solidFill>
                    <a:srgbClr val="FFFFFF"/>
                  </a:solidFill>
                  <a:latin typeface="Calibri"/>
                  <a:ea typeface="MS PGothic" pitchFamily="34" charset="-128"/>
                </a:endParaRPr>
              </a:p>
            </p:txBody>
          </p:sp>
          <p:sp>
            <p:nvSpPr>
              <p:cNvPr id="23" name="24 CuadroTexto">
                <a:extLst>
                  <a:ext uri="{FF2B5EF4-FFF2-40B4-BE49-F238E27FC236}">
                    <a16:creationId xmlns:a16="http://schemas.microsoft.com/office/drawing/2014/main" id="{9EDEA041-4A9C-4DD9-BCE9-CC0FE93B5A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1845" y="4732338"/>
                <a:ext cx="518198" cy="900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261198" eaLnBrk="0" hangingPunct="0"/>
                <a:r>
                  <a:rPr lang="es-AR" altLang="es-AR" sz="2742" b="1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+mn-cs"/>
                  </a:rPr>
                  <a:t>2</a:t>
                </a:r>
              </a:p>
            </p:txBody>
          </p:sp>
          <p:sp>
            <p:nvSpPr>
              <p:cNvPr id="24" name="26 CuadroTexto">
                <a:extLst>
                  <a:ext uri="{FF2B5EF4-FFF2-40B4-BE49-F238E27FC236}">
                    <a16:creationId xmlns:a16="http://schemas.microsoft.com/office/drawing/2014/main" id="{8A000721-5FEA-4F15-892C-C1894AF2A3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1845" y="6042907"/>
                <a:ext cx="665456" cy="900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261198" eaLnBrk="0" hangingPunct="0"/>
                <a:r>
                  <a:rPr lang="es-AR" altLang="es-AR" sz="2742" b="1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+mn-cs"/>
                  </a:rPr>
                  <a:t>3</a:t>
                </a:r>
              </a:p>
            </p:txBody>
          </p:sp>
          <p:sp>
            <p:nvSpPr>
              <p:cNvPr id="25" name="23 Rectángulo">
                <a:extLst>
                  <a:ext uri="{FF2B5EF4-FFF2-40B4-BE49-F238E27FC236}">
                    <a16:creationId xmlns:a16="http://schemas.microsoft.com/office/drawing/2014/main" id="{E1069712-5472-470A-84D4-130690E5A7FF}"/>
                  </a:ext>
                </a:extLst>
              </p:cNvPr>
              <p:cNvSpPr/>
              <p:nvPr/>
            </p:nvSpPr>
            <p:spPr>
              <a:xfrm>
                <a:off x="1827828" y="6167193"/>
                <a:ext cx="68249" cy="669868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261198" eaLnBrk="0" hangingPunct="0">
                  <a:defRPr/>
                </a:pPr>
                <a:endParaRPr lang="es-AR" sz="1028">
                  <a:solidFill>
                    <a:srgbClr val="FFFFFF"/>
                  </a:solidFill>
                  <a:latin typeface="Calibri"/>
                  <a:ea typeface="MS PGothic" pitchFamily="34" charset="-128"/>
                </a:endParaRPr>
              </a:p>
            </p:txBody>
          </p:sp>
          <p:sp>
            <p:nvSpPr>
              <p:cNvPr id="26" name="2 Rectángulo">
                <a:extLst>
                  <a:ext uri="{FF2B5EF4-FFF2-40B4-BE49-F238E27FC236}">
                    <a16:creationId xmlns:a16="http://schemas.microsoft.com/office/drawing/2014/main" id="{6ACECE16-7802-4871-BDED-82F4BFEA97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5145" y="4736523"/>
                <a:ext cx="6713586" cy="777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261198" eaLnBrk="0" hangingPunct="0"/>
                <a:r>
                  <a:rPr lang="es-ES" altLang="es-AR" sz="1143" b="1">
                    <a:solidFill>
                      <a:prstClr val="black"/>
                    </a:solidFill>
                    <a:latin typeface="Arial" panose="020B0604020202020204" pitchFamily="34" charset="0"/>
                    <a:cs typeface="+mn-cs"/>
                  </a:rPr>
                  <a:t>ACTUALIZAR</a:t>
                </a:r>
              </a:p>
              <a:p>
                <a:pPr defTabSz="261198" eaLnBrk="0" hangingPunct="0"/>
                <a:r>
                  <a:rPr lang="es-ES" altLang="es-AR" sz="1143">
                    <a:solidFill>
                      <a:prstClr val="black"/>
                    </a:solidFill>
                    <a:latin typeface="Arial" panose="020B0604020202020204" pitchFamily="34" charset="0"/>
                    <a:cs typeface="+mn-cs"/>
                  </a:rPr>
                  <a:t>el marco regulatorio actual.</a:t>
                </a:r>
              </a:p>
            </p:txBody>
          </p:sp>
          <p:sp>
            <p:nvSpPr>
              <p:cNvPr id="27" name="2 Rectángulo">
                <a:extLst>
                  <a:ext uri="{FF2B5EF4-FFF2-40B4-BE49-F238E27FC236}">
                    <a16:creationId xmlns:a16="http://schemas.microsoft.com/office/drawing/2014/main" id="{CE8710AF-E9DF-4D3E-9184-8B5CBFC4AD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5145" y="6129331"/>
                <a:ext cx="5294476" cy="777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defTabSz="261198" eaLnBrk="0" hangingPunct="0"/>
                <a:r>
                  <a:rPr lang="es-ES" altLang="es-AR" sz="1143" b="1" dirty="0">
                    <a:solidFill>
                      <a:prstClr val="black"/>
                    </a:solidFill>
                    <a:latin typeface="Arial" panose="020B0604020202020204" pitchFamily="34" charset="0"/>
                    <a:cs typeface="+mn-cs"/>
                  </a:rPr>
                  <a:t>INDEPENDIZAR</a:t>
                </a:r>
              </a:p>
              <a:p>
                <a:pPr defTabSz="261198" eaLnBrk="0" hangingPunct="0"/>
                <a:r>
                  <a:rPr lang="es-ES" altLang="es-AR" sz="1143" dirty="0">
                    <a:solidFill>
                      <a:prstClr val="black"/>
                    </a:solidFill>
                    <a:latin typeface="Arial" panose="020B0604020202020204" pitchFamily="34" charset="0"/>
                    <a:cs typeface="+mn-cs"/>
                  </a:rPr>
                  <a:t>el accionar de la Autoridad de Competencia</a:t>
                </a:r>
              </a:p>
            </p:txBody>
          </p:sp>
        </p:grpSp>
        <p:sp>
          <p:nvSpPr>
            <p:cNvPr id="16" name="26 CuadroTexto">
              <a:extLst>
                <a:ext uri="{FF2B5EF4-FFF2-40B4-BE49-F238E27FC236}">
                  <a16:creationId xmlns:a16="http://schemas.microsoft.com/office/drawing/2014/main" id="{1D6B6C78-823A-4E0B-B8F3-573CB5BA39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9338" y="7573800"/>
              <a:ext cx="665589" cy="900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defTabSz="261198" eaLnBrk="0" hangingPunct="0"/>
              <a:r>
                <a:rPr lang="es-AR" altLang="es-AR" sz="2742" b="1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+mn-cs"/>
                </a:rPr>
                <a:t>4</a:t>
              </a:r>
            </a:p>
          </p:txBody>
        </p:sp>
        <p:sp>
          <p:nvSpPr>
            <p:cNvPr id="17" name="23 Rectángulo">
              <a:extLst>
                <a:ext uri="{FF2B5EF4-FFF2-40B4-BE49-F238E27FC236}">
                  <a16:creationId xmlns:a16="http://schemas.microsoft.com/office/drawing/2014/main" id="{2F793659-E50D-4AD6-B546-846920ACC61A}"/>
                </a:ext>
              </a:extLst>
            </p:cNvPr>
            <p:cNvSpPr/>
            <p:nvPr/>
          </p:nvSpPr>
          <p:spPr bwMode="auto">
            <a:xfrm>
              <a:off x="1695450" y="7698281"/>
              <a:ext cx="68263" cy="670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61198" eaLnBrk="0" hangingPunct="0">
                <a:defRPr/>
              </a:pPr>
              <a:endParaRPr lang="es-AR" sz="1028">
                <a:solidFill>
                  <a:srgbClr val="FFFFFF"/>
                </a:solidFill>
                <a:latin typeface="Calibri"/>
                <a:ea typeface="MS PGothic" pitchFamily="34" charset="-128"/>
              </a:endParaRPr>
            </a:p>
          </p:txBody>
        </p:sp>
        <p:sp>
          <p:nvSpPr>
            <p:cNvPr id="18" name="2 Rectángulo">
              <a:extLst>
                <a:ext uri="{FF2B5EF4-FFF2-40B4-BE49-F238E27FC236}">
                  <a16:creationId xmlns:a16="http://schemas.microsoft.com/office/drawing/2014/main" id="{61B098B2-3719-4DAD-A1CF-1B3EE4AEE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2838" y="7660242"/>
              <a:ext cx="4596833" cy="777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defTabSz="261198" eaLnBrk="0" hangingPunct="0"/>
              <a:r>
                <a:rPr lang="es-ES" altLang="es-AR" sz="1143" b="1" dirty="0">
                  <a:solidFill>
                    <a:prstClr val="black"/>
                  </a:solidFill>
                  <a:latin typeface="Arial" panose="020B0604020202020204" pitchFamily="34" charset="0"/>
                  <a:cs typeface="+mn-cs"/>
                </a:rPr>
                <a:t>ALCANZAR</a:t>
              </a:r>
            </a:p>
            <a:p>
              <a:pPr defTabSz="261198" eaLnBrk="0" hangingPunct="0"/>
              <a:r>
                <a:rPr lang="es-ES" altLang="es-AR" sz="1143" dirty="0">
                  <a:solidFill>
                    <a:prstClr val="black"/>
                  </a:solidFill>
                  <a:latin typeface="Arial" panose="020B0604020202020204" pitchFamily="34" charset="0"/>
                  <a:cs typeface="+mn-cs"/>
                </a:rPr>
                <a:t>las mejores prácticas internacionales.</a:t>
              </a:r>
            </a:p>
          </p:txBody>
        </p:sp>
      </p:grpSp>
      <p:sp>
        <p:nvSpPr>
          <p:cNvPr id="28" name="8 CuadroTexto">
            <a:extLst>
              <a:ext uri="{FF2B5EF4-FFF2-40B4-BE49-F238E27FC236}">
                <a16:creationId xmlns:a16="http://schemas.microsoft.com/office/drawing/2014/main" id="{A26D3C1A-0B01-4417-BA5B-3F1FB6C30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3353" y="2517977"/>
            <a:ext cx="4212522" cy="2911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92" tIns="37146" rIns="74292" bIns="37146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644650" indent="-3429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195899" indent="-195899" algn="just" defTabSz="261198" eaLnBrk="0" hangingPunct="0">
              <a:lnSpc>
                <a:spcPct val="150000"/>
              </a:lnSpc>
              <a:spcAft>
                <a:spcPts val="343"/>
              </a:spcAft>
              <a:buClr>
                <a:srgbClr val="1D9FD0"/>
              </a:buClr>
              <a:buFont typeface="Arial" panose="020B0604020202020204" pitchFamily="34" charset="0"/>
              <a:buChar char="•"/>
            </a:pPr>
            <a:r>
              <a:rPr lang="es-ES_tradnl" altLang="es-AR" sz="1143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Creación de la </a:t>
            </a:r>
            <a:r>
              <a:rPr lang="es-ES_tradnl" altLang="es-AR" sz="1143" b="1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Autoridad Nacional de la Competencia (ANC).</a:t>
            </a:r>
          </a:p>
          <a:p>
            <a:pPr marL="195899" indent="-195899" algn="just" defTabSz="261198" eaLnBrk="0" hangingPunct="0">
              <a:lnSpc>
                <a:spcPct val="150000"/>
              </a:lnSpc>
              <a:spcAft>
                <a:spcPts val="343"/>
              </a:spcAft>
              <a:buClr>
                <a:srgbClr val="1D9FD0"/>
              </a:buClr>
              <a:buFont typeface="Arial" panose="020B0604020202020204" pitchFamily="34" charset="0"/>
              <a:buChar char="•"/>
            </a:pPr>
            <a:r>
              <a:rPr lang="es-ES_tradnl" altLang="es-AR" sz="1143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Creación de un </a:t>
            </a:r>
            <a:r>
              <a:rPr lang="es-ES_tradnl" altLang="es-AR" sz="1143" b="1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Programa de Clemencia.</a:t>
            </a:r>
          </a:p>
          <a:p>
            <a:pPr marL="195899" indent="-195899" algn="just" defTabSz="261198" eaLnBrk="0" hangingPunct="0">
              <a:lnSpc>
                <a:spcPct val="150000"/>
              </a:lnSpc>
              <a:spcAft>
                <a:spcPts val="343"/>
              </a:spcAft>
              <a:buClr>
                <a:srgbClr val="1D9FD0"/>
              </a:buClr>
              <a:buFont typeface="Arial" panose="020B0604020202020204" pitchFamily="34" charset="0"/>
              <a:buChar char="•"/>
            </a:pPr>
            <a:r>
              <a:rPr lang="es-ES_tradnl" altLang="es-AR" sz="1143" b="1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Nuevos lineamientos para multas</a:t>
            </a:r>
            <a:r>
              <a:rPr lang="es-ES_tradnl" altLang="es-AR" sz="1143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.</a:t>
            </a:r>
          </a:p>
          <a:p>
            <a:pPr marL="195899" indent="-195899" algn="just" defTabSz="261198" eaLnBrk="0" hangingPunct="0">
              <a:lnSpc>
                <a:spcPct val="150000"/>
              </a:lnSpc>
              <a:spcAft>
                <a:spcPts val="343"/>
              </a:spcAft>
              <a:buClr>
                <a:srgbClr val="1D9FD0"/>
              </a:buClr>
              <a:buFont typeface="Arial" panose="020B0604020202020204" pitchFamily="34" charset="0"/>
              <a:buChar char="•"/>
            </a:pPr>
            <a:r>
              <a:rPr lang="es-ES_tradnl" altLang="es-AR" sz="1143" b="1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Actualización de los umbrales </a:t>
            </a:r>
            <a:r>
              <a:rPr lang="es-ES_tradnl" altLang="es-AR" sz="1143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de notificación de fusiones y adquisiciones.</a:t>
            </a:r>
          </a:p>
          <a:p>
            <a:pPr marL="195899" indent="-195899" algn="just" defTabSz="261198" eaLnBrk="0" hangingPunct="0">
              <a:lnSpc>
                <a:spcPct val="150000"/>
              </a:lnSpc>
              <a:spcAft>
                <a:spcPts val="343"/>
              </a:spcAft>
              <a:buClr>
                <a:srgbClr val="1D9FD0"/>
              </a:buClr>
              <a:buFont typeface="Arial" panose="020B0604020202020204" pitchFamily="34" charset="0"/>
              <a:buChar char="•"/>
            </a:pPr>
            <a:r>
              <a:rPr lang="es-ES_tradnl" altLang="es-AR" sz="1143" b="1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Procedimiento simplificado </a:t>
            </a:r>
            <a:r>
              <a:rPr lang="es-ES_tradnl" altLang="es-AR" sz="1143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para fusiones y adquisiciones de </a:t>
            </a:r>
            <a:r>
              <a:rPr lang="es-ES_tradnl" altLang="es-AR" sz="1143" b="1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baja escala o impacto</a:t>
            </a:r>
            <a:endParaRPr lang="es-ES_tradnl" altLang="es-AR" sz="1143" dirty="0">
              <a:solidFill>
                <a:prstClr val="black"/>
              </a:solidFill>
              <a:latin typeface="Arial" panose="020B0604020202020204" pitchFamily="34" charset="0"/>
              <a:cs typeface="+mn-cs"/>
            </a:endParaRPr>
          </a:p>
          <a:p>
            <a:pPr marL="195899" indent="-195899" algn="just" defTabSz="261198" eaLnBrk="0" hangingPunct="0">
              <a:lnSpc>
                <a:spcPct val="150000"/>
              </a:lnSpc>
              <a:spcAft>
                <a:spcPts val="343"/>
              </a:spcAft>
              <a:buClr>
                <a:srgbClr val="1D9FD0"/>
              </a:buClr>
              <a:buFont typeface="Arial" panose="020B0604020202020204" pitchFamily="34" charset="0"/>
              <a:buChar char="•"/>
            </a:pPr>
            <a:r>
              <a:rPr lang="es-ES_tradnl" altLang="es-AR" sz="1143" b="1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Acción privada para reparación de daños</a:t>
            </a:r>
            <a:r>
              <a:rPr lang="es-ES_tradnl" altLang="es-AR" sz="1143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.</a:t>
            </a:r>
          </a:p>
          <a:p>
            <a:pPr marL="195899" indent="-195899" algn="just" defTabSz="261198" eaLnBrk="0" hangingPunct="0">
              <a:lnSpc>
                <a:spcPct val="150000"/>
              </a:lnSpc>
              <a:spcAft>
                <a:spcPts val="343"/>
              </a:spcAft>
              <a:buClr>
                <a:srgbClr val="1D9FD0"/>
              </a:buClr>
              <a:buFont typeface="Arial" panose="020B0604020202020204" pitchFamily="34" charset="0"/>
              <a:buChar char="•"/>
            </a:pPr>
            <a:r>
              <a:rPr lang="es-ES_tradnl" altLang="es-AR" sz="1143" b="1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Revisión judicial</a:t>
            </a:r>
            <a:r>
              <a:rPr lang="es-ES_tradnl" altLang="es-AR" sz="1143" dirty="0">
                <a:solidFill>
                  <a:prstClr val="black"/>
                </a:solidFill>
                <a:latin typeface="Arial" panose="020B0604020202020204" pitchFamily="34" charset="0"/>
                <a:cs typeface="+mn-cs"/>
              </a:rPr>
              <a:t>: Tribunal Especializado.</a:t>
            </a:r>
          </a:p>
        </p:txBody>
      </p:sp>
      <p:sp>
        <p:nvSpPr>
          <p:cNvPr id="29" name="Rectángulo 9">
            <a:extLst>
              <a:ext uri="{FF2B5EF4-FFF2-40B4-BE49-F238E27FC236}">
                <a16:creationId xmlns:a16="http://schemas.microsoft.com/office/drawing/2014/main" id="{9A3FEC88-0C7F-46B6-9E7D-F131084B5600}"/>
              </a:ext>
            </a:extLst>
          </p:cNvPr>
          <p:cNvSpPr/>
          <p:nvPr/>
        </p:nvSpPr>
        <p:spPr>
          <a:xfrm>
            <a:off x="6281565" y="2485329"/>
            <a:ext cx="4213428" cy="3134225"/>
          </a:xfrm>
          <a:prstGeom prst="rect">
            <a:avLst/>
          </a:prstGeom>
          <a:noFill/>
          <a:ln cmpd="thickThin">
            <a:solidFill>
              <a:srgbClr val="1D9FD0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61198" eaLnBrk="0" hangingPunct="0">
              <a:defRPr/>
            </a:pPr>
            <a:endParaRPr lang="es-AR" sz="1028">
              <a:solidFill>
                <a:srgbClr val="FFFFFF"/>
              </a:solidFill>
              <a:latin typeface="Calibri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932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6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0D211E-DF69-4D70-A2EB-EB98B346A298}"/>
              </a:ext>
            </a:extLst>
          </p:cNvPr>
          <p:cNvSpPr txBox="1"/>
          <p:nvPr/>
        </p:nvSpPr>
        <p:spPr>
          <a:xfrm>
            <a:off x="3809999" y="2925188"/>
            <a:ext cx="457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3200" b="1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2B75AA9-9CED-487A-92C2-3B27822F4B96}"/>
              </a:ext>
            </a:extLst>
          </p:cNvPr>
          <p:cNvSpPr txBox="1">
            <a:spLocks/>
          </p:cNvSpPr>
          <p:nvPr/>
        </p:nvSpPr>
        <p:spPr>
          <a:xfrm>
            <a:off x="1636997" y="966796"/>
            <a:ext cx="8677275" cy="4308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3200" b="1" dirty="0"/>
              <a:t>Autoridad Nacional de la Competencia </a:t>
            </a:r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2">
            <a:extLst>
              <a:ext uri="{FF2B5EF4-FFF2-40B4-BE49-F238E27FC236}">
                <a16:creationId xmlns:a16="http://schemas.microsoft.com/office/drawing/2014/main" id="{CA7A96DB-732A-4E61-9BB0-0ECC4FC05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9694" y="1462135"/>
            <a:ext cx="727132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6574" tIns="28287" rIns="56574" bIns="28287">
            <a:spAutoFit/>
          </a:bodyPr>
          <a:lstStyle/>
          <a:p>
            <a:pPr algn="ctr" defTabSz="282575"/>
            <a:r>
              <a:rPr lang="es-AR" sz="1800" b="1" u="sng" dirty="0">
                <a:cs typeface="ＭＳ Ｐゴシック"/>
              </a:rPr>
              <a:t>Diseño institucional</a:t>
            </a:r>
          </a:p>
        </p:txBody>
      </p:sp>
      <p:cxnSp>
        <p:nvCxnSpPr>
          <p:cNvPr id="18" name="Conector: angular 13">
            <a:extLst>
              <a:ext uri="{FF2B5EF4-FFF2-40B4-BE49-F238E27FC236}">
                <a16:creationId xmlns:a16="http://schemas.microsoft.com/office/drawing/2014/main" id="{53393231-ED61-4B5C-A980-50F6576D8A30}"/>
              </a:ext>
            </a:extLst>
          </p:cNvPr>
          <p:cNvCxnSpPr/>
          <p:nvPr/>
        </p:nvCxnSpPr>
        <p:spPr>
          <a:xfrm rot="16200000" flipH="1">
            <a:off x="7217542" y="2127016"/>
            <a:ext cx="115888" cy="2074863"/>
          </a:xfrm>
          <a:prstGeom prst="bentConnector2">
            <a:avLst/>
          </a:prstGeom>
          <a:ln w="38100">
            <a:solidFill>
              <a:schemeClr val="bg1">
                <a:lumMod val="6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: angular 19">
            <a:extLst>
              <a:ext uri="{FF2B5EF4-FFF2-40B4-BE49-F238E27FC236}">
                <a16:creationId xmlns:a16="http://schemas.microsoft.com/office/drawing/2014/main" id="{70590D0B-9C12-4ABC-A59E-7A8F0890CB3E}"/>
              </a:ext>
            </a:extLst>
          </p:cNvPr>
          <p:cNvCxnSpPr/>
          <p:nvPr/>
        </p:nvCxnSpPr>
        <p:spPr>
          <a:xfrm rot="16200000" flipH="1">
            <a:off x="5868479" y="3137446"/>
            <a:ext cx="1081088" cy="879476"/>
          </a:xfrm>
          <a:prstGeom prst="bentConnector3">
            <a:avLst/>
          </a:prstGeom>
          <a:ln w="38100">
            <a:solidFill>
              <a:schemeClr val="bg1">
                <a:lumMod val="6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AD3EFD8-7B98-4155-A658-B1BD3185410E}"/>
              </a:ext>
            </a:extLst>
          </p:cNvPr>
          <p:cNvGrpSpPr/>
          <p:nvPr/>
        </p:nvGrpSpPr>
        <p:grpSpPr>
          <a:xfrm>
            <a:off x="2253966" y="1962198"/>
            <a:ext cx="7271320" cy="4775448"/>
            <a:chOff x="272480" y="1946027"/>
            <a:chExt cx="7271320" cy="4775448"/>
          </a:xfrm>
        </p:grpSpPr>
        <p:sp>
          <p:nvSpPr>
            <p:cNvPr id="7" name="Rectángulo: esquinas redondeadas 4">
              <a:extLst>
                <a:ext uri="{FF2B5EF4-FFF2-40B4-BE49-F238E27FC236}">
                  <a16:creationId xmlns:a16="http://schemas.microsoft.com/office/drawing/2014/main" id="{F0ECBA14-7504-47AF-AF80-291807B52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2550" y="2031455"/>
              <a:ext cx="2743200" cy="98901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65000"/>
                <a:alpha val="98822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 eaLnBrk="0" hangingPunct="0">
                <a:spcAft>
                  <a:spcPts val="600"/>
                </a:spcAft>
              </a:pPr>
              <a:r>
                <a:rPr lang="es-AR" sz="1700" dirty="0">
                  <a:solidFill>
                    <a:schemeClr val="bg1"/>
                  </a:solidFill>
                  <a:cs typeface="ＭＳ Ｐゴシック"/>
                </a:rPr>
                <a:t>Tribunal de Defensa de la Competencia</a:t>
              </a:r>
            </a:p>
            <a:p>
              <a:pPr algn="ctr" defTabSz="282575" eaLnBrk="0" hangingPunct="0">
                <a:spcAft>
                  <a:spcPts val="600"/>
                </a:spcAft>
              </a:pPr>
              <a:r>
                <a:rPr lang="es-AR" sz="1500" dirty="0">
                  <a:solidFill>
                    <a:schemeClr val="bg1"/>
                  </a:solidFill>
                  <a:cs typeface="ＭＳ Ｐゴシック"/>
                </a:rPr>
                <a:t>Presidente y 4 Vocales</a:t>
              </a:r>
            </a:p>
          </p:txBody>
        </p:sp>
        <p:sp>
          <p:nvSpPr>
            <p:cNvPr id="8" name="Rectángulo: esquinas redondeadas 5">
              <a:extLst>
                <a:ext uri="{FF2B5EF4-FFF2-40B4-BE49-F238E27FC236}">
                  <a16:creationId xmlns:a16="http://schemas.microsoft.com/office/drawing/2014/main" id="{F6814AD3-D8F9-4C21-9E39-B91C005F4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613" y="4080917"/>
              <a:ext cx="1470025" cy="107156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50000"/>
                <a:alpha val="98822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 eaLnBrk="0" hangingPunct="0"/>
              <a:r>
                <a:rPr lang="es-AR" sz="1400" dirty="0">
                  <a:solidFill>
                    <a:schemeClr val="bg1"/>
                  </a:solidFill>
                  <a:cs typeface="ＭＳ Ｐゴシック"/>
                </a:rPr>
                <a:t>Secretaría de Instrucción</a:t>
              </a:r>
              <a:r>
                <a:rPr lang="es-ES" sz="1400" dirty="0">
                  <a:solidFill>
                    <a:schemeClr val="bg1"/>
                  </a:solidFill>
                  <a:cs typeface="ＭＳ Ｐゴシック"/>
                </a:rPr>
                <a:t> de Conductas Anticompetitivas</a:t>
              </a:r>
              <a:endParaRPr lang="es-AR" sz="1400" dirty="0">
                <a:solidFill>
                  <a:schemeClr val="bg1"/>
                </a:solidFill>
                <a:cs typeface="ＭＳ Ｐゴシック"/>
              </a:endParaRPr>
            </a:p>
          </p:txBody>
        </p:sp>
        <p:sp>
          <p:nvSpPr>
            <p:cNvPr id="9" name="Rectángulo: esquinas redondeadas 6">
              <a:extLst>
                <a:ext uri="{FF2B5EF4-FFF2-40B4-BE49-F238E27FC236}">
                  <a16:creationId xmlns:a16="http://schemas.microsoft.com/office/drawing/2014/main" id="{B2BF6081-4CCB-475D-86D5-97CDF581D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0463" y="4095205"/>
              <a:ext cx="1427162" cy="1071562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50000"/>
                <a:alpha val="98822"/>
              </a:schemeClr>
            </a:solidFill>
            <a:ln w="25400" algn="ctr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eaLnBrk="0" hangingPunct="0"/>
              <a:r>
                <a:rPr lang="es-AR" sz="1400" dirty="0">
                  <a:solidFill>
                    <a:schemeClr val="bg1"/>
                  </a:solidFill>
                  <a:cs typeface="ＭＳ Ｐゴシック"/>
                </a:rPr>
                <a:t>Secretaría de Concentraciones</a:t>
              </a:r>
            </a:p>
            <a:p>
              <a:pPr algn="ctr" eaLnBrk="0" hangingPunct="0"/>
              <a:r>
                <a:rPr lang="es-AR" sz="1400" dirty="0">
                  <a:solidFill>
                    <a:schemeClr val="bg1"/>
                  </a:solidFill>
                  <a:cs typeface="ＭＳ Ｐゴシック"/>
                </a:rPr>
                <a:t>Económicas</a:t>
              </a:r>
            </a:p>
          </p:txBody>
        </p:sp>
        <p:cxnSp>
          <p:nvCxnSpPr>
            <p:cNvPr id="13" name="Conector: angular 2">
              <a:extLst>
                <a:ext uri="{FF2B5EF4-FFF2-40B4-BE49-F238E27FC236}">
                  <a16:creationId xmlns:a16="http://schemas.microsoft.com/office/drawing/2014/main" id="{1714B7B3-F8B1-4E6F-9DF2-88CA404EC682}"/>
                </a:ext>
              </a:extLst>
            </p:cNvPr>
            <p:cNvCxnSpPr/>
            <p:nvPr/>
          </p:nvCxnSpPr>
          <p:spPr>
            <a:xfrm rot="5400000">
              <a:off x="2189162" y="2275931"/>
              <a:ext cx="1060450" cy="2549524"/>
            </a:xfrm>
            <a:prstGeom prst="bentConnector3">
              <a:avLst/>
            </a:prstGeom>
            <a:ln w="381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: angular 5">
              <a:extLst>
                <a:ext uri="{FF2B5EF4-FFF2-40B4-BE49-F238E27FC236}">
                  <a16:creationId xmlns:a16="http://schemas.microsoft.com/office/drawing/2014/main" id="{F1DB3F4A-F8BD-4890-9643-D76CF3597167}"/>
                </a:ext>
              </a:extLst>
            </p:cNvPr>
            <p:cNvCxnSpPr/>
            <p:nvPr/>
          </p:nvCxnSpPr>
          <p:spPr>
            <a:xfrm rot="5400000">
              <a:off x="3032331" y="3132784"/>
              <a:ext cx="1074738" cy="850106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ángulo: esquinas redondeadas 7">
              <a:extLst>
                <a:ext uri="{FF2B5EF4-FFF2-40B4-BE49-F238E27FC236}">
                  <a16:creationId xmlns:a16="http://schemas.microsoft.com/office/drawing/2014/main" id="{BA0B1553-DA7A-4957-A39F-AB0279685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8451" y="4101555"/>
              <a:ext cx="1530350" cy="1071562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chemeClr val="bg1">
                  <a:lumMod val="65000"/>
                </a:schemeClr>
              </a:solidFill>
              <a:prstDash val="lgDash"/>
              <a:round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 eaLnBrk="0" hangingPunct="0">
                <a:defRPr/>
              </a:pPr>
              <a:r>
                <a:rPr lang="es-AR" sz="1500" dirty="0">
                  <a:cs typeface="ＭＳ Ｐゴシック"/>
                </a:rPr>
                <a:t>Estudios Económicos y Legales</a:t>
              </a:r>
            </a:p>
          </p:txBody>
        </p:sp>
        <p:sp>
          <p:nvSpPr>
            <p:cNvPr id="16" name="Rectángulo: esquinas redondeadas 8">
              <a:extLst>
                <a:ext uri="{FF2B5EF4-FFF2-40B4-BE49-F238E27FC236}">
                  <a16:creationId xmlns:a16="http://schemas.microsoft.com/office/drawing/2014/main" id="{F18374DF-E8BD-48A6-82AE-2B64710575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9627" y="4101555"/>
              <a:ext cx="1517648" cy="1071562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chemeClr val="bg1">
                  <a:lumMod val="65000"/>
                </a:schemeClr>
              </a:solidFill>
              <a:prstDash val="lgDash"/>
              <a:round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 eaLnBrk="0" hangingPunct="0">
                <a:defRPr/>
              </a:pPr>
              <a:r>
                <a:rPr lang="es-AR" sz="1500" dirty="0">
                  <a:cs typeface="ＭＳ Ｐゴシック"/>
                </a:rPr>
                <a:t>Promoción de la Competencia</a:t>
              </a:r>
            </a:p>
          </p:txBody>
        </p:sp>
        <p:sp>
          <p:nvSpPr>
            <p:cNvPr id="17" name="Rectángulo: esquinas redondeadas 6">
              <a:extLst>
                <a:ext uri="{FF2B5EF4-FFF2-40B4-BE49-F238E27FC236}">
                  <a16:creationId xmlns:a16="http://schemas.microsoft.com/office/drawing/2014/main" id="{44E2575E-1C73-49B8-83DD-C2A83A071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9013" y="2869655"/>
              <a:ext cx="1338262" cy="53498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5400" algn="ctr">
              <a:solidFill>
                <a:schemeClr val="bg1">
                  <a:lumMod val="65000"/>
                </a:schemeClr>
              </a:solidFill>
              <a:prstDash val="sysDot"/>
              <a:round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 eaLnBrk="0" hangingPunct="0">
                <a:defRPr/>
              </a:pPr>
              <a:r>
                <a:rPr lang="es-AR" sz="1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ＭＳ Ｐゴシック"/>
                </a:rPr>
                <a:t>Administración</a:t>
              </a:r>
            </a:p>
            <a:p>
              <a:pPr algn="ctr" defTabSz="282575" eaLnBrk="0" hangingPunct="0">
                <a:defRPr/>
              </a:pPr>
              <a:r>
                <a:rPr lang="es-AR" sz="12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ＭＳ Ｐゴシック"/>
                </a:rPr>
                <a:t>RRHH</a:t>
              </a:r>
            </a:p>
          </p:txBody>
        </p:sp>
        <p:cxnSp>
          <p:nvCxnSpPr>
            <p:cNvPr id="20" name="Conector: angular 39">
              <a:extLst>
                <a:ext uri="{FF2B5EF4-FFF2-40B4-BE49-F238E27FC236}">
                  <a16:creationId xmlns:a16="http://schemas.microsoft.com/office/drawing/2014/main" id="{D515E37C-6D77-4BF5-8F05-48FC156B525D}"/>
                </a:ext>
              </a:extLst>
            </p:cNvPr>
            <p:cNvCxnSpPr/>
            <p:nvPr/>
          </p:nvCxnSpPr>
          <p:spPr>
            <a:xfrm rot="16200000" flipH="1">
              <a:off x="4780756" y="2233861"/>
              <a:ext cx="1081088" cy="2654302"/>
            </a:xfrm>
            <a:prstGeom prst="bentConnector3">
              <a:avLst/>
            </a:prstGeom>
            <a:ln w="38100">
              <a:solidFill>
                <a:schemeClr val="bg1">
                  <a:lumMod val="6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ángulo: esquinas redondeadas 45">
              <a:extLst>
                <a:ext uri="{FF2B5EF4-FFF2-40B4-BE49-F238E27FC236}">
                  <a16:creationId xmlns:a16="http://schemas.microsoft.com/office/drawing/2014/main" id="{CFF0543E-9DB4-4672-A8BF-93206926D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4868" y="5402465"/>
              <a:ext cx="1384770" cy="842760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/>
              <a:r>
                <a:rPr lang="es-AR" sz="120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cs typeface="ＭＳ Ｐゴシック"/>
                </a:rPr>
                <a:t>Investigación</a:t>
              </a:r>
              <a:r>
                <a:rPr lang="es-ES" sz="120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cs typeface="ＭＳ Ｐゴシック"/>
                </a:rPr>
                <a:t> de Carteles</a:t>
              </a:r>
              <a:r>
                <a:rPr lang="es-AR" sz="120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cs typeface="ＭＳ Ｐゴシック"/>
                </a:rPr>
                <a:t> y Abusos de Posición</a:t>
              </a:r>
              <a:r>
                <a:rPr lang="es-ES" sz="120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cs typeface="ＭＳ Ｐゴシック"/>
                </a:rPr>
                <a:t> Dominante</a:t>
              </a:r>
            </a:p>
          </p:txBody>
        </p:sp>
        <p:sp>
          <p:nvSpPr>
            <p:cNvPr id="24" name="Rectángulo: esquinas redondeadas 55">
              <a:extLst>
                <a:ext uri="{FF2B5EF4-FFF2-40B4-BE49-F238E27FC236}">
                  <a16:creationId xmlns:a16="http://schemas.microsoft.com/office/drawing/2014/main" id="{6C625A21-C583-41A1-8172-A9282DAA4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1009" y="5362814"/>
              <a:ext cx="1307275" cy="882411"/>
            </a:xfrm>
            <a:prstGeom prst="roundRect">
              <a:avLst>
                <a:gd name="adj" fmla="val 16667"/>
              </a:avLst>
            </a:prstGeom>
            <a:noFill/>
            <a:ln w="25400" algn="ctr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pPr algn="ctr" eaLnBrk="0" hangingPunct="0"/>
              <a:r>
                <a:rPr lang="es-AR" sz="140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cs typeface="ＭＳ Ｐゴシック"/>
                </a:rPr>
                <a:t>Análisis</a:t>
              </a:r>
              <a:r>
                <a:rPr lang="es-ES" sz="140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cs typeface="ＭＳ Ｐゴシック"/>
                </a:rPr>
                <a:t> preventivo de </a:t>
              </a:r>
              <a:r>
                <a:rPr lang="es-AR" sz="140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cs typeface="ＭＳ Ｐゴシック"/>
                </a:rPr>
                <a:t>Fusiones y Adquisiciones</a:t>
              </a:r>
            </a:p>
          </p:txBody>
        </p:sp>
        <p:cxnSp>
          <p:nvCxnSpPr>
            <p:cNvPr id="25" name="Conector: angular 68">
              <a:extLst>
                <a:ext uri="{FF2B5EF4-FFF2-40B4-BE49-F238E27FC236}">
                  <a16:creationId xmlns:a16="http://schemas.microsoft.com/office/drawing/2014/main" id="{AF6054D0-C555-4E30-8DA2-B79977DDF515}"/>
                </a:ext>
              </a:extLst>
            </p:cNvPr>
            <p:cNvCxnSpPr>
              <a:cxnSpLocks noChangeShapeType="1"/>
              <a:stCxn id="8" idx="1"/>
              <a:endCxn id="23" idx="1"/>
            </p:cNvCxnSpPr>
            <p:nvPr/>
          </p:nvCxnSpPr>
          <p:spPr bwMode="auto">
            <a:xfrm rot="10800000" flipH="1" flipV="1">
              <a:off x="709612" y="4616699"/>
              <a:ext cx="85255" cy="1207146"/>
            </a:xfrm>
            <a:prstGeom prst="bentConnector3">
              <a:avLst>
                <a:gd name="adj1" fmla="val -268137"/>
              </a:avLst>
            </a:prstGeom>
            <a:noFill/>
            <a:ln w="9525" algn="ctr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</p:spPr>
        </p:cxnSp>
        <p:cxnSp>
          <p:nvCxnSpPr>
            <p:cNvPr id="26" name="Conector: angular 47">
              <a:extLst>
                <a:ext uri="{FF2B5EF4-FFF2-40B4-BE49-F238E27FC236}">
                  <a16:creationId xmlns:a16="http://schemas.microsoft.com/office/drawing/2014/main" id="{2DC82571-EC94-4CD7-8509-E24C6FB9AE28}"/>
                </a:ext>
              </a:extLst>
            </p:cNvPr>
            <p:cNvCxnSpPr>
              <a:cxnSpLocks noChangeShapeType="1"/>
              <a:stCxn id="9" idx="1"/>
              <a:endCxn id="24" idx="1"/>
            </p:cNvCxnSpPr>
            <p:nvPr/>
          </p:nvCxnSpPr>
          <p:spPr bwMode="auto">
            <a:xfrm rot="10800000" flipH="1" flipV="1">
              <a:off x="2430463" y="4630986"/>
              <a:ext cx="60546" cy="1173034"/>
            </a:xfrm>
            <a:prstGeom prst="bentConnector3">
              <a:avLst>
                <a:gd name="adj1" fmla="val -377564"/>
              </a:avLst>
            </a:prstGeom>
            <a:noFill/>
            <a:ln w="9525" algn="ctr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</p:spPr>
        </p:cxnSp>
        <p:sp>
          <p:nvSpPr>
            <p:cNvPr id="10" name="Rectángulo 1">
              <a:extLst>
                <a:ext uri="{FF2B5EF4-FFF2-40B4-BE49-F238E27FC236}">
                  <a16:creationId xmlns:a16="http://schemas.microsoft.com/office/drawing/2014/main" id="{142AA879-07EB-46BD-A4EA-4F2B4EF27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480" y="1946027"/>
              <a:ext cx="7271320" cy="4775448"/>
            </a:xfrm>
            <a:prstGeom prst="rect">
              <a:avLst/>
            </a:prstGeom>
            <a:noFill/>
            <a:ln w="25400" algn="ctr">
              <a:solidFill>
                <a:srgbClr val="002060"/>
              </a:solidFill>
              <a:miter lim="800000"/>
              <a:headEnd/>
              <a:tailEnd/>
            </a:ln>
          </p:spPr>
          <p:txBody>
            <a:bodyPr lIns="56574" tIns="28287" rIns="56574" bIns="28287" anchor="ctr"/>
            <a:lstStyle/>
            <a:p>
              <a:pPr algn="ctr" defTabSz="282575"/>
              <a:endParaRPr lang="es-AR" dirty="0">
                <a:solidFill>
                  <a:srgbClr val="FFFFFF"/>
                </a:solidFill>
                <a:cs typeface="ＭＳ Ｐゴシック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901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6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0D211E-DF69-4D70-A2EB-EB98B346A298}"/>
              </a:ext>
            </a:extLst>
          </p:cNvPr>
          <p:cNvSpPr txBox="1"/>
          <p:nvPr/>
        </p:nvSpPr>
        <p:spPr>
          <a:xfrm>
            <a:off x="3809999" y="2925188"/>
            <a:ext cx="457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3200" b="1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2B75AA9-9CED-487A-92C2-3B27822F4B96}"/>
              </a:ext>
            </a:extLst>
          </p:cNvPr>
          <p:cNvSpPr txBox="1">
            <a:spLocks/>
          </p:cNvSpPr>
          <p:nvPr/>
        </p:nvSpPr>
        <p:spPr>
          <a:xfrm>
            <a:off x="1616303" y="1122363"/>
            <a:ext cx="8677275" cy="4308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dirty="0"/>
              <a:t>Autoridad Nacional de la Competencia </a:t>
            </a:r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Diagrama 5">
            <a:extLst>
              <a:ext uri="{FF2B5EF4-FFF2-40B4-BE49-F238E27FC236}">
                <a16:creationId xmlns:a16="http://schemas.microsoft.com/office/drawing/2014/main" id="{EA1D2200-098F-41AF-B5AF-BA1D906674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7834047"/>
              </p:ext>
            </p:extLst>
          </p:nvPr>
        </p:nvGraphicFramePr>
        <p:xfrm>
          <a:off x="1697828" y="1604136"/>
          <a:ext cx="9274971" cy="4908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727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6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2B75AA9-9CED-487A-92C2-3B27822F4B96}"/>
              </a:ext>
            </a:extLst>
          </p:cNvPr>
          <p:cNvSpPr txBox="1">
            <a:spLocks/>
          </p:cNvSpPr>
          <p:nvPr/>
        </p:nvSpPr>
        <p:spPr>
          <a:xfrm>
            <a:off x="1506583" y="1324106"/>
            <a:ext cx="8677275" cy="4308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/>
              <a:t>Creación de un Programa de Clemencia</a:t>
            </a:r>
            <a:endParaRPr lang="es-AR" b="1" dirty="0"/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rrow: Right 6">
            <a:extLst>
              <a:ext uri="{FF2B5EF4-FFF2-40B4-BE49-F238E27FC236}">
                <a16:creationId xmlns:a16="http://schemas.microsoft.com/office/drawing/2014/main" id="{3B759E1E-5177-46EE-9A2B-C83A158D17E1}"/>
              </a:ext>
            </a:extLst>
          </p:cNvPr>
          <p:cNvSpPr/>
          <p:nvPr/>
        </p:nvSpPr>
        <p:spPr>
          <a:xfrm>
            <a:off x="616357" y="2288270"/>
            <a:ext cx="1012146" cy="35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6512CBB-2EDE-485E-9E90-730AB8A13C2D}"/>
              </a:ext>
            </a:extLst>
          </p:cNvPr>
          <p:cNvSpPr/>
          <p:nvPr/>
        </p:nvSpPr>
        <p:spPr>
          <a:xfrm>
            <a:off x="587603" y="3330348"/>
            <a:ext cx="1012146" cy="35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A513A3E5-893F-4EF6-A0A1-443F2C2CED1D}"/>
              </a:ext>
            </a:extLst>
          </p:cNvPr>
          <p:cNvSpPr/>
          <p:nvPr/>
        </p:nvSpPr>
        <p:spPr>
          <a:xfrm>
            <a:off x="604157" y="4368856"/>
            <a:ext cx="1012146" cy="35827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C44BD40F-0848-4496-810C-5ED809D09B38}"/>
              </a:ext>
            </a:extLst>
          </p:cNvPr>
          <p:cNvSpPr/>
          <p:nvPr/>
        </p:nvSpPr>
        <p:spPr>
          <a:xfrm>
            <a:off x="604157" y="5187730"/>
            <a:ext cx="1012146" cy="35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7C05953F-4CD5-45F0-AF1E-0435D4B7BFCF}"/>
              </a:ext>
            </a:extLst>
          </p:cNvPr>
          <p:cNvSpPr/>
          <p:nvPr/>
        </p:nvSpPr>
        <p:spPr>
          <a:xfrm>
            <a:off x="587603" y="6007554"/>
            <a:ext cx="1012146" cy="35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CE4163-788B-436E-B0FC-EB31057680D0}"/>
              </a:ext>
            </a:extLst>
          </p:cNvPr>
          <p:cNvSpPr txBox="1"/>
          <p:nvPr/>
        </p:nvSpPr>
        <p:spPr>
          <a:xfrm>
            <a:off x="1733005" y="2143931"/>
            <a:ext cx="9135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Exención de la multa al primero que revele haber participado en un cartel.  Reducción de entre el 50 y 20% del máximo de la sanción para el segundo. </a:t>
            </a:r>
          </a:p>
          <a:p>
            <a:endParaRPr lang="en-US" dirty="0"/>
          </a:p>
          <a:p>
            <a:endParaRPr lang="en-US" dirty="0"/>
          </a:p>
          <a:p>
            <a:r>
              <a:rPr lang="es-ES" dirty="0"/>
              <a:t>Colaboración - Obligación de aportar elementos de prueba que permitan determinar la existencia de la práctica</a:t>
            </a:r>
          </a:p>
          <a:p>
            <a:endParaRPr lang="en-US" dirty="0"/>
          </a:p>
          <a:p>
            <a:endParaRPr lang="en-US" dirty="0"/>
          </a:p>
          <a:p>
            <a:r>
              <a:rPr lang="es-ES" dirty="0"/>
              <a:t>Cese inmediato de la conducta </a:t>
            </a:r>
          </a:p>
          <a:p>
            <a:endParaRPr lang="en-US" dirty="0"/>
          </a:p>
          <a:p>
            <a:endParaRPr lang="en-US" dirty="0"/>
          </a:p>
          <a:p>
            <a:r>
              <a:rPr lang="es-ES" dirty="0"/>
              <a:t>Sistema de marcadores </a:t>
            </a:r>
          </a:p>
          <a:p>
            <a:endParaRPr lang="en-US" dirty="0"/>
          </a:p>
          <a:p>
            <a:endParaRPr lang="en-US" dirty="0"/>
          </a:p>
          <a:p>
            <a:r>
              <a:rPr lang="es-ES" dirty="0"/>
              <a:t>Beneficio para quien revele una segunda conducta anticompetitiva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8738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6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2B75AA9-9CED-487A-92C2-3B27822F4B96}"/>
              </a:ext>
            </a:extLst>
          </p:cNvPr>
          <p:cNvSpPr txBox="1">
            <a:spLocks/>
          </p:cNvSpPr>
          <p:nvPr/>
        </p:nvSpPr>
        <p:spPr>
          <a:xfrm>
            <a:off x="1506583" y="1324106"/>
            <a:ext cx="8677275" cy="4308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/>
              <a:t>Características de los programas de clemencia</a:t>
            </a:r>
            <a:endParaRPr lang="es-AR" b="1" dirty="0"/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3530FAD-A205-4FD2-8FEA-F46950C0A4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274314"/>
              </p:ext>
            </p:extLst>
          </p:nvPr>
        </p:nvGraphicFramePr>
        <p:xfrm>
          <a:off x="1272712" y="1956736"/>
          <a:ext cx="9145016" cy="418179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72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8677"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Beneficios</a:t>
                      </a: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dirty="0"/>
                        <a:t>Mayor Eficacia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5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AR" sz="1400" b="0" dirty="0"/>
                        <a:t>Disuasión: la</a:t>
                      </a:r>
                      <a:r>
                        <a:rPr lang="es-AR" sz="1400" b="0" baseline="0" dirty="0"/>
                        <a:t> pertenencia al cartel resulta menos atractiva – efecto desestabilizador</a:t>
                      </a:r>
                      <a:endParaRPr lang="es-ES" sz="1400" b="0" dirty="0"/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endParaRPr lang="es-AR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" sz="1400" b="0" dirty="0"/>
                        <a:t>Alto riesgo de detección/sanción</a:t>
                      </a:r>
                      <a:endParaRPr lang="es-ES" sz="1400" b="1" dirty="0"/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endParaRPr lang="es-AR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254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AR" sz="1400" dirty="0"/>
                        <a:t>Detección:</a:t>
                      </a:r>
                      <a:r>
                        <a:rPr lang="es-AR" sz="1400" baseline="0" dirty="0"/>
                        <a:t> Se facilita la detección, se reducen los costos de investigación</a:t>
                      </a:r>
                      <a:endParaRPr lang="es-AR" sz="1400" b="1" dirty="0"/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endParaRPr lang="es-AR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" sz="1400" b="0" dirty="0"/>
                        <a:t>Incentivos para efectuar la solicitud frente a sanciones más duras</a:t>
                      </a: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endParaRPr lang="es-AR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0079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AR" sz="1400" dirty="0"/>
                        <a:t>Penalización:</a:t>
                      </a:r>
                      <a:r>
                        <a:rPr lang="es-AR" sz="1400" baseline="0" dirty="0"/>
                        <a:t> </a:t>
                      </a:r>
                      <a:r>
                        <a:rPr lang="es-AR" sz="1400" dirty="0"/>
                        <a:t>Permite recoger elementos de prueba para la persecución efectiva de otros participantes  en el cartel – facilita la aplicación de sanciones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AR" sz="1400" b="0" dirty="0"/>
                        <a:t>Sanciones significativas – mayores incentivos para colaborar</a:t>
                      </a:r>
                      <a:endParaRPr lang="es-AR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6595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AR" sz="1400" dirty="0"/>
                        <a:t>Cesación: los carteles dejan de operar</a:t>
                      </a:r>
                      <a:r>
                        <a:rPr lang="es-AR" sz="1400" baseline="0" dirty="0"/>
                        <a:t> o bien porque han aplicado al programa o porque otro de los miembros aplicó</a:t>
                      </a:r>
                      <a:endParaRPr lang="es-AR" sz="1400" b="1" dirty="0"/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endParaRPr lang="es-AR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buFont typeface="Arial" pitchFamily="34" charset="0"/>
                        <a:buChar char="•"/>
                      </a:pPr>
                      <a:r>
                        <a:rPr lang="es-ES" sz="1400" b="0" dirty="0"/>
                        <a:t>Seguridad jurídica y transparencia </a:t>
                      </a:r>
                    </a:p>
                    <a:p>
                      <a:pPr marL="742950" lvl="1" indent="-285750" algn="just">
                        <a:buFont typeface="Wingdings" pitchFamily="2" charset="2"/>
                        <a:buChar char="ü"/>
                      </a:pPr>
                      <a:r>
                        <a:rPr lang="es-ES" sz="1400" b="0" dirty="0"/>
                        <a:t>Sistema de marcadores</a:t>
                      </a:r>
                    </a:p>
                    <a:p>
                      <a:pPr marL="742950" lvl="1" indent="-285750" algn="just">
                        <a:buFont typeface="Wingdings" pitchFamily="2" charset="2"/>
                        <a:buChar char="ü"/>
                      </a:pPr>
                      <a:r>
                        <a:rPr lang="es-ES" sz="1400" b="0" dirty="0"/>
                        <a:t>Reducción total o parcial de las penas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5115"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es-AR" sz="1400" dirty="0"/>
                        <a:t>Cooperación: Se facilita la cooperación internacional 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" sz="1400" b="0" dirty="0"/>
                        <a:t>Garantías de confidencialidad</a:t>
                      </a:r>
                    </a:p>
                    <a:p>
                      <a:pPr algn="just"/>
                      <a:endParaRPr lang="es-AR" sz="14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518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6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2B75AA9-9CED-487A-92C2-3B27822F4B96}"/>
              </a:ext>
            </a:extLst>
          </p:cNvPr>
          <p:cNvSpPr txBox="1">
            <a:spLocks/>
          </p:cNvSpPr>
          <p:nvPr/>
        </p:nvSpPr>
        <p:spPr>
          <a:xfrm>
            <a:off x="1506583" y="1324106"/>
            <a:ext cx="8677275" cy="4308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/>
              <a:t>Experiencia Internacional programas de clemencia</a:t>
            </a:r>
            <a:endParaRPr lang="es-AR" b="1" dirty="0"/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o 2">
            <a:extLst>
              <a:ext uri="{FF2B5EF4-FFF2-40B4-BE49-F238E27FC236}">
                <a16:creationId xmlns:a16="http://schemas.microsoft.com/office/drawing/2014/main" id="{0469F5CF-0A03-4C98-B285-134266E2676B}"/>
              </a:ext>
            </a:extLst>
          </p:cNvPr>
          <p:cNvGrpSpPr/>
          <p:nvPr/>
        </p:nvGrpSpPr>
        <p:grpSpPr>
          <a:xfrm>
            <a:off x="760195" y="2074587"/>
            <a:ext cx="5076273" cy="3819380"/>
            <a:chOff x="488504" y="1836355"/>
            <a:chExt cx="3672408" cy="2762776"/>
          </a:xfrm>
        </p:grpSpPr>
        <p:pic>
          <p:nvPicPr>
            <p:cNvPr id="9" name="Picture 2" descr="Leniencia-fev17.png">
              <a:extLst>
                <a:ext uri="{FF2B5EF4-FFF2-40B4-BE49-F238E27FC236}">
                  <a16:creationId xmlns:a16="http://schemas.microsoft.com/office/drawing/2014/main" id="{CC81AA08-7F5D-4CD4-9B62-D68CD2EFFA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504" y="1844824"/>
              <a:ext cx="3672408" cy="2754307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6320E0-22E8-4986-B39D-5D93E12DC16D}"/>
                </a:ext>
              </a:extLst>
            </p:cNvPr>
            <p:cNvSpPr/>
            <p:nvPr/>
          </p:nvSpPr>
          <p:spPr>
            <a:xfrm>
              <a:off x="560512" y="1836355"/>
              <a:ext cx="3600400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Brasil – Acuerdos de clemencia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A3E01FB-E605-4842-825E-5B9875C56D68}"/>
                </a:ext>
              </a:extLst>
            </p:cNvPr>
            <p:cNvSpPr/>
            <p:nvPr/>
          </p:nvSpPr>
          <p:spPr>
            <a:xfrm>
              <a:off x="1051200" y="4363200"/>
              <a:ext cx="792088" cy="1368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AR" sz="1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Firmados</a:t>
              </a:r>
              <a:endParaRPr lang="es-AR" sz="5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63CE165-3C58-451A-B9CA-8E967C3CFEAF}"/>
                </a:ext>
              </a:extLst>
            </p:cNvPr>
            <p:cNvSpPr/>
            <p:nvPr/>
          </p:nvSpPr>
          <p:spPr>
            <a:xfrm>
              <a:off x="3263701" y="4362514"/>
              <a:ext cx="792088" cy="144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AR" sz="1000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Leniency</a:t>
              </a:r>
              <a:r>
                <a:rPr lang="es-AR" sz="1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Plus</a:t>
              </a:r>
            </a:p>
          </p:txBody>
        </p:sp>
        <p:sp>
          <p:nvSpPr>
            <p:cNvPr id="14" name="Rectangle 5">
              <a:extLst>
                <a:ext uri="{FF2B5EF4-FFF2-40B4-BE49-F238E27FC236}">
                  <a16:creationId xmlns:a16="http://schemas.microsoft.com/office/drawing/2014/main" id="{4BB3EAB5-2F1A-4D0C-ADE7-C4D851C1D9CE}"/>
                </a:ext>
              </a:extLst>
            </p:cNvPr>
            <p:cNvSpPr/>
            <p:nvPr/>
          </p:nvSpPr>
          <p:spPr>
            <a:xfrm>
              <a:off x="2029190" y="4369722"/>
              <a:ext cx="1081241" cy="1368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AR" sz="1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Adendas a acuerdos de clemencia</a:t>
              </a:r>
            </a:p>
          </p:txBody>
        </p:sp>
      </p:grpSp>
      <p:grpSp>
        <p:nvGrpSpPr>
          <p:cNvPr id="16" name="Grupo 12">
            <a:extLst>
              <a:ext uri="{FF2B5EF4-FFF2-40B4-BE49-F238E27FC236}">
                <a16:creationId xmlns:a16="http://schemas.microsoft.com/office/drawing/2014/main" id="{E72413CE-5D3D-46CF-853E-61A7E39B5767}"/>
              </a:ext>
            </a:extLst>
          </p:cNvPr>
          <p:cNvGrpSpPr/>
          <p:nvPr/>
        </p:nvGrpSpPr>
        <p:grpSpPr>
          <a:xfrm>
            <a:off x="6378949" y="2903905"/>
            <a:ext cx="5545829" cy="2393478"/>
            <a:chOff x="4448944" y="2285873"/>
            <a:chExt cx="5009122" cy="1872208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DDBEAE61-1B5B-4206-BA31-2AEAC5EE1E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8944" y="2285873"/>
              <a:ext cx="5009122" cy="1872208"/>
            </a:xfrm>
            <a:prstGeom prst="rect">
              <a:avLst/>
            </a:prstGeom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4F76D99-4EFD-4D91-B457-EE9D70AAC350}"/>
                </a:ext>
              </a:extLst>
            </p:cNvPr>
            <p:cNvSpPr/>
            <p:nvPr/>
          </p:nvSpPr>
          <p:spPr>
            <a:xfrm>
              <a:off x="4448944" y="2306460"/>
              <a:ext cx="5009122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Japón – Número de casos desarticulados con y sin programas de clemencia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74F912E-8C59-42F7-86EC-4D4E09857A2A}"/>
                </a:ext>
              </a:extLst>
            </p:cNvPr>
            <p:cNvSpPr/>
            <p:nvPr/>
          </p:nvSpPr>
          <p:spPr>
            <a:xfrm>
              <a:off x="5817096" y="3959017"/>
              <a:ext cx="880514" cy="1944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sz="1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 programas de clemencia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FE79F72-3534-4B10-A935-1FE2C0263D45}"/>
                </a:ext>
              </a:extLst>
            </p:cNvPr>
            <p:cNvSpPr/>
            <p:nvPr/>
          </p:nvSpPr>
          <p:spPr>
            <a:xfrm>
              <a:off x="6836878" y="3948041"/>
              <a:ext cx="1704208" cy="1659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AR" sz="1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Sin programas de clemencia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5931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C72A7-A88D-4742-B09E-3346FE9B21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4881C18-7AD8-4DB1-ADD0-D212CA8FE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66"/>
            <a:ext cx="12296681" cy="6786694"/>
          </a:xfrm>
          <a:prstGeom prst="rect">
            <a:avLst/>
          </a:prstGeom>
          <a:solidFill>
            <a:srgbClr val="D1DDFF"/>
          </a:solidFill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E2F6E01B-197B-4977-AD92-64DBF542F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00025"/>
            <a:ext cx="2343150" cy="533400"/>
          </a:xfrm>
        </p:spPr>
        <p:txBody>
          <a:bodyPr>
            <a:normAutofit/>
          </a:bodyPr>
          <a:lstStyle/>
          <a:p>
            <a:r>
              <a:rPr lang="es-AR" sz="1900" b="1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GPR</a:t>
            </a:r>
            <a:r>
              <a:rPr lang="es-AR" sz="1900" cap="all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ECONOMÍA</a:t>
            </a:r>
          </a:p>
          <a:p>
            <a:endParaRPr lang="es-A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2B75AA9-9CED-487A-92C2-3B27822F4B96}"/>
              </a:ext>
            </a:extLst>
          </p:cNvPr>
          <p:cNvSpPr txBox="1">
            <a:spLocks/>
          </p:cNvSpPr>
          <p:nvPr/>
        </p:nvSpPr>
        <p:spPr>
          <a:xfrm>
            <a:off x="1506583" y="1324106"/>
            <a:ext cx="8677275" cy="4308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/>
              <a:t>Experiencia Internacional programas de clemencia</a:t>
            </a:r>
            <a:endParaRPr lang="es-AR" b="1" dirty="0"/>
          </a:p>
        </p:txBody>
      </p:sp>
      <p:cxnSp>
        <p:nvCxnSpPr>
          <p:cNvPr id="11" name="Conector recto 8">
            <a:extLst>
              <a:ext uri="{FF2B5EF4-FFF2-40B4-BE49-F238E27FC236}">
                <a16:creationId xmlns:a16="http://schemas.microsoft.com/office/drawing/2014/main" id="{70E4F87D-9679-4860-9A7E-F7E65DE704F0}"/>
              </a:ext>
            </a:extLst>
          </p:cNvPr>
          <p:cNvCxnSpPr/>
          <p:nvPr/>
        </p:nvCxnSpPr>
        <p:spPr>
          <a:xfrm>
            <a:off x="2041525" y="35459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Diagrama 16">
            <a:extLst>
              <a:ext uri="{FF2B5EF4-FFF2-40B4-BE49-F238E27FC236}">
                <a16:creationId xmlns:a16="http://schemas.microsoft.com/office/drawing/2014/main" id="{825C4021-D79E-4A31-9037-6C5105307D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5736195"/>
              </p:ext>
            </p:extLst>
          </p:nvPr>
        </p:nvGraphicFramePr>
        <p:xfrm>
          <a:off x="1293502" y="2469687"/>
          <a:ext cx="4062270" cy="2484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3" name="Grupo 18">
            <a:extLst>
              <a:ext uri="{FF2B5EF4-FFF2-40B4-BE49-F238E27FC236}">
                <a16:creationId xmlns:a16="http://schemas.microsoft.com/office/drawing/2014/main" id="{F27D7819-28D2-4E6F-9A6B-2F431FF2D652}"/>
              </a:ext>
            </a:extLst>
          </p:cNvPr>
          <p:cNvGrpSpPr/>
          <p:nvPr/>
        </p:nvGrpSpPr>
        <p:grpSpPr>
          <a:xfrm>
            <a:off x="6093772" y="2103161"/>
            <a:ext cx="5093611" cy="3591479"/>
            <a:chOff x="4503015" y="4107005"/>
            <a:chExt cx="4212338" cy="2593699"/>
          </a:xfrm>
        </p:grpSpPr>
        <p:pic>
          <p:nvPicPr>
            <p:cNvPr id="24" name="Imagen 17">
              <a:extLst>
                <a:ext uri="{FF2B5EF4-FFF2-40B4-BE49-F238E27FC236}">
                  <a16:creationId xmlns:a16="http://schemas.microsoft.com/office/drawing/2014/main" id="{E195031C-4F20-42EB-8F77-6A1240D8B6B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503015" y="4500008"/>
              <a:ext cx="4212338" cy="2200696"/>
            </a:xfrm>
            <a:prstGeom prst="rect">
              <a:avLst/>
            </a:prstGeom>
          </p:spPr>
        </p:pic>
        <p:sp>
          <p:nvSpPr>
            <p:cNvPr id="25" name="Rectangle 8">
              <a:extLst>
                <a:ext uri="{FF2B5EF4-FFF2-40B4-BE49-F238E27FC236}">
                  <a16:creationId xmlns:a16="http://schemas.microsoft.com/office/drawing/2014/main" id="{C34EA08F-E1C6-4F17-8E28-013B0CE6B973}"/>
                </a:ext>
              </a:extLst>
            </p:cNvPr>
            <p:cNvSpPr/>
            <p:nvPr/>
          </p:nvSpPr>
          <p:spPr>
            <a:xfrm>
              <a:off x="4623156" y="4107005"/>
              <a:ext cx="3972055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AR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México – solicitudes de clemencia vs. Investigaciones iniciadas de oficio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78994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1103</Words>
  <Application>Microsoft Office PowerPoint</Application>
  <PresentationFormat>Widescreen</PresentationFormat>
  <Paragraphs>179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Microsoft YaHei</vt:lpstr>
      <vt:lpstr>ＭＳ Ｐゴシック</vt:lpstr>
      <vt:lpstr>ＭＳ Ｐゴシック</vt:lpstr>
      <vt:lpstr>Arial</vt:lpstr>
      <vt:lpstr>Calibri</vt:lpstr>
      <vt:lpstr>Calibri Light</vt:lpstr>
      <vt:lpstr>Mangal</vt:lpstr>
      <vt:lpstr>Verdana</vt:lpstr>
      <vt:lpstr>Wingdings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Petrecolla</dc:creator>
  <cp:lastModifiedBy>Trabajo</cp:lastModifiedBy>
  <cp:revision>97</cp:revision>
  <dcterms:created xsi:type="dcterms:W3CDTF">2018-02-01T17:42:57Z</dcterms:created>
  <dcterms:modified xsi:type="dcterms:W3CDTF">2018-06-04T13:13:04Z</dcterms:modified>
</cp:coreProperties>
</file>